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33"/>
  </p:notesMasterIdLst>
  <p:sldIdLst>
    <p:sldId id="256" r:id="rId5"/>
    <p:sldId id="297" r:id="rId6"/>
    <p:sldId id="304" r:id="rId7"/>
    <p:sldId id="337" r:id="rId8"/>
    <p:sldId id="319" r:id="rId9"/>
    <p:sldId id="305" r:id="rId10"/>
    <p:sldId id="330" r:id="rId11"/>
    <p:sldId id="317" r:id="rId12"/>
    <p:sldId id="263" r:id="rId13"/>
    <p:sldId id="331" r:id="rId14"/>
    <p:sldId id="324" r:id="rId15"/>
    <p:sldId id="328" r:id="rId16"/>
    <p:sldId id="299" r:id="rId17"/>
    <p:sldId id="302" r:id="rId18"/>
    <p:sldId id="310" r:id="rId19"/>
    <p:sldId id="291" r:id="rId20"/>
    <p:sldId id="314" r:id="rId21"/>
    <p:sldId id="281" r:id="rId22"/>
    <p:sldId id="311" r:id="rId23"/>
    <p:sldId id="334" r:id="rId24"/>
    <p:sldId id="335" r:id="rId25"/>
    <p:sldId id="316" r:id="rId26"/>
    <p:sldId id="318" r:id="rId27"/>
    <p:sldId id="329" r:id="rId28"/>
    <p:sldId id="322" r:id="rId29"/>
    <p:sldId id="320" r:id="rId30"/>
    <p:sldId id="279" r:id="rId31"/>
    <p:sldId id="306" r:id="rId32"/>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184A"/>
    <a:srgbClr val="595959"/>
    <a:srgbClr val="0093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546AA9-1B69-4E53-AD71-8A956551A2EF}" v="104" dt="2025-02-05T05:07:46.501"/>
    <p1510:client id="{C789420D-69C9-4A31-9EC7-362D22E25E46}" v="2178" dt="2025-02-04T23:15:52.2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5" d="100"/>
          <a:sy n="135" d="100"/>
        </p:scale>
        <p:origin x="846" y="108"/>
      </p:cViewPr>
      <p:guideLst>
        <p:guide orient="horz" pos="1620"/>
        <p:guide pos="2880"/>
      </p:guideLst>
    </p:cSldViewPr>
  </p:slideViewPr>
  <p:notesTextViewPr>
    <p:cViewPr>
      <p:scale>
        <a:sx n="1" d="1"/>
        <a:sy n="1" d="1"/>
      </p:scale>
      <p:origin x="0" y="0"/>
    </p:cViewPr>
  </p:notesTextViewPr>
  <p:sorterViewPr>
    <p:cViewPr>
      <p:scale>
        <a:sx n="100" d="100"/>
        <a:sy n="100" d="100"/>
      </p:scale>
      <p:origin x="0" y="-56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aron, Robbie" userId="eca21ba0-2bbb-4093-8ad1-d3fdba9f1f8d" providerId="ADAL" clId="{3E546AA9-1B69-4E53-AD71-8A956551A2EF}"/>
    <pc:docChg chg="undo custSel addSld delSld modSld sldOrd">
      <pc:chgData name="Aaron, Robbie" userId="eca21ba0-2bbb-4093-8ad1-d3fdba9f1f8d" providerId="ADAL" clId="{3E546AA9-1B69-4E53-AD71-8A956551A2EF}" dt="2025-02-05T16:08:57.459" v="2253" actId="20577"/>
      <pc:docMkLst>
        <pc:docMk/>
      </pc:docMkLst>
      <pc:sldChg chg="modSp mod">
        <pc:chgData name="Aaron, Robbie" userId="eca21ba0-2bbb-4093-8ad1-d3fdba9f1f8d" providerId="ADAL" clId="{3E546AA9-1B69-4E53-AD71-8A956551A2EF}" dt="2025-02-03T17:08:11.649" v="17" actId="20577"/>
        <pc:sldMkLst>
          <pc:docMk/>
          <pc:sldMk cId="0" sldId="256"/>
        </pc:sldMkLst>
        <pc:spChg chg="mod">
          <ac:chgData name="Aaron, Robbie" userId="eca21ba0-2bbb-4093-8ad1-d3fdba9f1f8d" providerId="ADAL" clId="{3E546AA9-1B69-4E53-AD71-8A956551A2EF}" dt="2025-02-03T17:08:11.649" v="17" actId="20577"/>
          <ac:spMkLst>
            <pc:docMk/>
            <pc:sldMk cId="0" sldId="256"/>
            <ac:spMk id="55" creationId="{00000000-0000-0000-0000-000000000000}"/>
          </ac:spMkLst>
        </pc:spChg>
        <pc:spChg chg="mod">
          <ac:chgData name="Aaron, Robbie" userId="eca21ba0-2bbb-4093-8ad1-d3fdba9f1f8d" providerId="ADAL" clId="{3E546AA9-1B69-4E53-AD71-8A956551A2EF}" dt="2025-02-03T17:08:08.367" v="13" actId="20577"/>
          <ac:spMkLst>
            <pc:docMk/>
            <pc:sldMk cId="0" sldId="256"/>
            <ac:spMk id="56" creationId="{00000000-0000-0000-0000-000000000000}"/>
          </ac:spMkLst>
        </pc:spChg>
      </pc:sldChg>
      <pc:sldChg chg="del">
        <pc:chgData name="Aaron, Robbie" userId="eca21ba0-2bbb-4093-8ad1-d3fdba9f1f8d" providerId="ADAL" clId="{3E546AA9-1B69-4E53-AD71-8A956551A2EF}" dt="2025-02-04T22:41:38.618" v="76" actId="2696"/>
        <pc:sldMkLst>
          <pc:docMk/>
          <pc:sldMk cId="0" sldId="261"/>
        </pc:sldMkLst>
      </pc:sldChg>
      <pc:sldChg chg="del">
        <pc:chgData name="Aaron, Robbie" userId="eca21ba0-2bbb-4093-8ad1-d3fdba9f1f8d" providerId="ADAL" clId="{3E546AA9-1B69-4E53-AD71-8A956551A2EF}" dt="2025-02-04T22:41:38.618" v="76" actId="2696"/>
        <pc:sldMkLst>
          <pc:docMk/>
          <pc:sldMk cId="0" sldId="268"/>
        </pc:sldMkLst>
      </pc:sldChg>
      <pc:sldChg chg="ord">
        <pc:chgData name="Aaron, Robbie" userId="eca21ba0-2bbb-4093-8ad1-d3fdba9f1f8d" providerId="ADAL" clId="{3E546AA9-1B69-4E53-AD71-8A956551A2EF}" dt="2025-02-04T22:41:52.294" v="78"/>
        <pc:sldMkLst>
          <pc:docMk/>
          <pc:sldMk cId="479427293" sldId="279"/>
        </pc:sldMkLst>
      </pc:sldChg>
      <pc:sldChg chg="addSp delSp modSp mod">
        <pc:chgData name="Aaron, Robbie" userId="eca21ba0-2bbb-4093-8ad1-d3fdba9f1f8d" providerId="ADAL" clId="{3E546AA9-1B69-4E53-AD71-8A956551A2EF}" dt="2025-02-05T05:41:29.683" v="1955" actId="20577"/>
        <pc:sldMkLst>
          <pc:docMk/>
          <pc:sldMk cId="960756196" sldId="281"/>
        </pc:sldMkLst>
        <pc:spChg chg="del">
          <ac:chgData name="Aaron, Robbie" userId="eca21ba0-2bbb-4093-8ad1-d3fdba9f1f8d" providerId="ADAL" clId="{3E546AA9-1B69-4E53-AD71-8A956551A2EF}" dt="2025-02-05T04:59:02.596" v="1054" actId="478"/>
          <ac:spMkLst>
            <pc:docMk/>
            <pc:sldMk cId="960756196" sldId="281"/>
            <ac:spMk id="3" creationId="{7080FF88-6982-C7E6-D49B-6994E4C69767}"/>
          </ac:spMkLst>
        </pc:spChg>
        <pc:spChg chg="mod">
          <ac:chgData name="Aaron, Robbie" userId="eca21ba0-2bbb-4093-8ad1-d3fdba9f1f8d" providerId="ADAL" clId="{3E546AA9-1B69-4E53-AD71-8A956551A2EF}" dt="2025-02-05T05:37:30.134" v="1805" actId="1076"/>
          <ac:spMkLst>
            <pc:docMk/>
            <pc:sldMk cId="960756196" sldId="281"/>
            <ac:spMk id="5" creationId="{FD181E4D-5B16-D309-1F1D-8D30BFBCD2A3}"/>
          </ac:spMkLst>
        </pc:spChg>
        <pc:spChg chg="mod">
          <ac:chgData name="Aaron, Robbie" userId="eca21ba0-2bbb-4093-8ad1-d3fdba9f1f8d" providerId="ADAL" clId="{3E546AA9-1B69-4E53-AD71-8A956551A2EF}" dt="2025-02-05T05:37:30.134" v="1805" actId="1076"/>
          <ac:spMkLst>
            <pc:docMk/>
            <pc:sldMk cId="960756196" sldId="281"/>
            <ac:spMk id="6" creationId="{A5DE9039-7B95-3C1E-828C-DB21FF5FCEE3}"/>
          </ac:spMkLst>
        </pc:spChg>
        <pc:spChg chg="mod">
          <ac:chgData name="Aaron, Robbie" userId="eca21ba0-2bbb-4093-8ad1-d3fdba9f1f8d" providerId="ADAL" clId="{3E546AA9-1B69-4E53-AD71-8A956551A2EF}" dt="2025-02-05T05:37:30.134" v="1805" actId="1076"/>
          <ac:spMkLst>
            <pc:docMk/>
            <pc:sldMk cId="960756196" sldId="281"/>
            <ac:spMk id="7" creationId="{709AF689-49F4-ED56-6899-6CF5A734C610}"/>
          </ac:spMkLst>
        </pc:spChg>
        <pc:spChg chg="mod">
          <ac:chgData name="Aaron, Robbie" userId="eca21ba0-2bbb-4093-8ad1-d3fdba9f1f8d" providerId="ADAL" clId="{3E546AA9-1B69-4E53-AD71-8A956551A2EF}" dt="2025-02-05T05:37:30.134" v="1805" actId="1076"/>
          <ac:spMkLst>
            <pc:docMk/>
            <pc:sldMk cId="960756196" sldId="281"/>
            <ac:spMk id="8" creationId="{C17F9CE7-979F-2C9C-2CF5-982A8C03C4FD}"/>
          </ac:spMkLst>
        </pc:spChg>
        <pc:spChg chg="add mod">
          <ac:chgData name="Aaron, Robbie" userId="eca21ba0-2bbb-4093-8ad1-d3fdba9f1f8d" providerId="ADAL" clId="{3E546AA9-1B69-4E53-AD71-8A956551A2EF}" dt="2025-02-05T05:37:30.134" v="1805" actId="1076"/>
          <ac:spMkLst>
            <pc:docMk/>
            <pc:sldMk cId="960756196" sldId="281"/>
            <ac:spMk id="9" creationId="{14ECB25C-5CC1-CE80-3DED-A012992CBBFC}"/>
          </ac:spMkLst>
        </pc:spChg>
        <pc:spChg chg="add mod">
          <ac:chgData name="Aaron, Robbie" userId="eca21ba0-2bbb-4093-8ad1-d3fdba9f1f8d" providerId="ADAL" clId="{3E546AA9-1B69-4E53-AD71-8A956551A2EF}" dt="2025-02-05T05:37:37.036" v="1806" actId="1076"/>
          <ac:spMkLst>
            <pc:docMk/>
            <pc:sldMk cId="960756196" sldId="281"/>
            <ac:spMk id="10" creationId="{6013785F-A671-BA81-7537-4F223EE342F8}"/>
          </ac:spMkLst>
        </pc:spChg>
        <pc:spChg chg="add mod">
          <ac:chgData name="Aaron, Robbie" userId="eca21ba0-2bbb-4093-8ad1-d3fdba9f1f8d" providerId="ADAL" clId="{3E546AA9-1B69-4E53-AD71-8A956551A2EF}" dt="2025-02-05T05:41:29.683" v="1955" actId="20577"/>
          <ac:spMkLst>
            <pc:docMk/>
            <pc:sldMk cId="960756196" sldId="281"/>
            <ac:spMk id="11" creationId="{754893F2-2CA7-5F3E-ED80-06A080B266AB}"/>
          </ac:spMkLst>
        </pc:spChg>
      </pc:sldChg>
      <pc:sldChg chg="addSp delSp modSp mod">
        <pc:chgData name="Aaron, Robbie" userId="eca21ba0-2bbb-4093-8ad1-d3fdba9f1f8d" providerId="ADAL" clId="{3E546AA9-1B69-4E53-AD71-8A956551A2EF}" dt="2025-02-05T05:22:27.625" v="1452" actId="20577"/>
        <pc:sldMkLst>
          <pc:docMk/>
          <pc:sldMk cId="4259735505" sldId="291"/>
        </pc:sldMkLst>
        <pc:spChg chg="del">
          <ac:chgData name="Aaron, Robbie" userId="eca21ba0-2bbb-4093-8ad1-d3fdba9f1f8d" providerId="ADAL" clId="{3E546AA9-1B69-4E53-AD71-8A956551A2EF}" dt="2025-02-05T04:21:33.177" v="1003" actId="478"/>
          <ac:spMkLst>
            <pc:docMk/>
            <pc:sldMk cId="4259735505" sldId="291"/>
            <ac:spMk id="3" creationId="{0D572B31-5E08-046E-A017-36496986132D}"/>
          </ac:spMkLst>
        </pc:spChg>
        <pc:spChg chg="mod">
          <ac:chgData name="Aaron, Robbie" userId="eca21ba0-2bbb-4093-8ad1-d3fdba9f1f8d" providerId="ADAL" clId="{3E546AA9-1B69-4E53-AD71-8A956551A2EF}" dt="2025-02-05T04:24:46.410" v="1018" actId="14100"/>
          <ac:spMkLst>
            <pc:docMk/>
            <pc:sldMk cId="4259735505" sldId="291"/>
            <ac:spMk id="5" creationId="{DF6E5B8D-01A1-2265-FB07-FB3EA36F4534}"/>
          </ac:spMkLst>
        </pc:spChg>
        <pc:spChg chg="mod">
          <ac:chgData name="Aaron, Robbie" userId="eca21ba0-2bbb-4093-8ad1-d3fdba9f1f8d" providerId="ADAL" clId="{3E546AA9-1B69-4E53-AD71-8A956551A2EF}" dt="2025-02-05T04:25:03.671" v="1020" actId="1076"/>
          <ac:spMkLst>
            <pc:docMk/>
            <pc:sldMk cId="4259735505" sldId="291"/>
            <ac:spMk id="6" creationId="{C5E042E6-FCD7-61F9-122D-2F914D7E7FA5}"/>
          </ac:spMkLst>
        </pc:spChg>
        <pc:spChg chg="mod">
          <ac:chgData name="Aaron, Robbie" userId="eca21ba0-2bbb-4093-8ad1-d3fdba9f1f8d" providerId="ADAL" clId="{3E546AA9-1B69-4E53-AD71-8A956551A2EF}" dt="2025-02-05T04:25:15.127" v="1022" actId="1076"/>
          <ac:spMkLst>
            <pc:docMk/>
            <pc:sldMk cId="4259735505" sldId="291"/>
            <ac:spMk id="7" creationId="{ED4892BA-DB08-BC63-F0B2-AA0C69D9B4D2}"/>
          </ac:spMkLst>
        </pc:spChg>
        <pc:spChg chg="mod">
          <ac:chgData name="Aaron, Robbie" userId="eca21ba0-2bbb-4093-8ad1-d3fdba9f1f8d" providerId="ADAL" clId="{3E546AA9-1B69-4E53-AD71-8A956551A2EF}" dt="2025-02-05T04:25:11.417" v="1021" actId="1076"/>
          <ac:spMkLst>
            <pc:docMk/>
            <pc:sldMk cId="4259735505" sldId="291"/>
            <ac:spMk id="8" creationId="{09B4330F-6186-9090-77B4-F7A2DACCC7FE}"/>
          </ac:spMkLst>
        </pc:spChg>
        <pc:spChg chg="add mod">
          <ac:chgData name="Aaron, Robbie" userId="eca21ba0-2bbb-4093-8ad1-d3fdba9f1f8d" providerId="ADAL" clId="{3E546AA9-1B69-4E53-AD71-8A956551A2EF}" dt="2025-02-05T04:23:23.328" v="1006" actId="1076"/>
          <ac:spMkLst>
            <pc:docMk/>
            <pc:sldMk cId="4259735505" sldId="291"/>
            <ac:spMk id="9" creationId="{B22FD11E-528F-E1B3-EE02-F27D9B66575A}"/>
          </ac:spMkLst>
        </pc:spChg>
        <pc:spChg chg="add mod">
          <ac:chgData name="Aaron, Robbie" userId="eca21ba0-2bbb-4093-8ad1-d3fdba9f1f8d" providerId="ADAL" clId="{3E546AA9-1B69-4E53-AD71-8A956551A2EF}" dt="2025-02-05T04:23:23.328" v="1006" actId="1076"/>
          <ac:spMkLst>
            <pc:docMk/>
            <pc:sldMk cId="4259735505" sldId="291"/>
            <ac:spMk id="10" creationId="{89DCBBE9-19DC-ED67-5577-F23C7080C715}"/>
          </ac:spMkLst>
        </pc:spChg>
        <pc:spChg chg="add mod">
          <ac:chgData name="Aaron, Robbie" userId="eca21ba0-2bbb-4093-8ad1-d3fdba9f1f8d" providerId="ADAL" clId="{3E546AA9-1B69-4E53-AD71-8A956551A2EF}" dt="2025-02-05T05:22:27.625" v="1452" actId="20577"/>
          <ac:spMkLst>
            <pc:docMk/>
            <pc:sldMk cId="4259735505" sldId="291"/>
            <ac:spMk id="11" creationId="{4CA5AFE9-FEFC-7F52-BBB3-3190FD28E1E1}"/>
          </ac:spMkLst>
        </pc:spChg>
        <pc:spChg chg="mod">
          <ac:chgData name="Aaron, Robbie" userId="eca21ba0-2bbb-4093-8ad1-d3fdba9f1f8d" providerId="ADAL" clId="{3E546AA9-1B69-4E53-AD71-8A956551A2EF}" dt="2025-02-04T22:43:45.397" v="111" actId="20577"/>
          <ac:spMkLst>
            <pc:docMk/>
            <pc:sldMk cId="4259735505" sldId="291"/>
            <ac:spMk id="176" creationId="{00000000-0000-0000-0000-000000000000}"/>
          </ac:spMkLst>
        </pc:spChg>
      </pc:sldChg>
      <pc:sldChg chg="add del">
        <pc:chgData name="Aaron, Robbie" userId="eca21ba0-2bbb-4093-8ad1-d3fdba9f1f8d" providerId="ADAL" clId="{3E546AA9-1B69-4E53-AD71-8A956551A2EF}" dt="2025-02-05T05:09:24.985" v="1103" actId="47"/>
        <pc:sldMkLst>
          <pc:docMk/>
          <pc:sldMk cId="2400254702" sldId="298"/>
        </pc:sldMkLst>
      </pc:sldChg>
      <pc:sldChg chg="ord">
        <pc:chgData name="Aaron, Robbie" userId="eca21ba0-2bbb-4093-8ad1-d3fdba9f1f8d" providerId="ADAL" clId="{3E546AA9-1B69-4E53-AD71-8A956551A2EF}" dt="2025-02-04T21:43:54.132" v="68"/>
        <pc:sldMkLst>
          <pc:docMk/>
          <pc:sldMk cId="3523406476" sldId="299"/>
        </pc:sldMkLst>
      </pc:sldChg>
      <pc:sldChg chg="addSp modSp mod">
        <pc:chgData name="Aaron, Robbie" userId="eca21ba0-2bbb-4093-8ad1-d3fdba9f1f8d" providerId="ADAL" clId="{3E546AA9-1B69-4E53-AD71-8A956551A2EF}" dt="2025-02-05T03:50:05.352" v="638" actId="20577"/>
        <pc:sldMkLst>
          <pc:docMk/>
          <pc:sldMk cId="2381446230" sldId="302"/>
        </pc:sldMkLst>
        <pc:spChg chg="mod">
          <ac:chgData name="Aaron, Robbie" userId="eca21ba0-2bbb-4093-8ad1-d3fdba9f1f8d" providerId="ADAL" clId="{3E546AA9-1B69-4E53-AD71-8A956551A2EF}" dt="2025-02-05T03:48:49.035" v="584" actId="14100"/>
          <ac:spMkLst>
            <pc:docMk/>
            <pc:sldMk cId="2381446230" sldId="302"/>
            <ac:spMk id="2" creationId="{55D38CD9-375E-A416-31DF-C53AD7991364}"/>
          </ac:spMkLst>
        </pc:spChg>
        <pc:spChg chg="mod">
          <ac:chgData name="Aaron, Robbie" userId="eca21ba0-2bbb-4093-8ad1-d3fdba9f1f8d" providerId="ADAL" clId="{3E546AA9-1B69-4E53-AD71-8A956551A2EF}" dt="2025-02-05T03:47:57.528" v="582" actId="1076"/>
          <ac:spMkLst>
            <pc:docMk/>
            <pc:sldMk cId="2381446230" sldId="302"/>
            <ac:spMk id="3" creationId="{82EFBAF3-66A9-1501-6B35-D5C9C6FBA229}"/>
          </ac:spMkLst>
        </pc:spChg>
        <pc:spChg chg="mod">
          <ac:chgData name="Aaron, Robbie" userId="eca21ba0-2bbb-4093-8ad1-d3fdba9f1f8d" providerId="ADAL" clId="{3E546AA9-1B69-4E53-AD71-8A956551A2EF}" dt="2025-02-05T03:47:34.772" v="576" actId="1076"/>
          <ac:spMkLst>
            <pc:docMk/>
            <pc:sldMk cId="2381446230" sldId="302"/>
            <ac:spMk id="4" creationId="{AB22651E-F8AE-A98A-20ED-1AAF1AA2454C}"/>
          </ac:spMkLst>
        </pc:spChg>
        <pc:spChg chg="add mod">
          <ac:chgData name="Aaron, Robbie" userId="eca21ba0-2bbb-4093-8ad1-d3fdba9f1f8d" providerId="ADAL" clId="{3E546AA9-1B69-4E53-AD71-8A956551A2EF}" dt="2025-02-05T03:48:06.486" v="583" actId="113"/>
          <ac:spMkLst>
            <pc:docMk/>
            <pc:sldMk cId="2381446230" sldId="302"/>
            <ac:spMk id="5" creationId="{5EB20235-B369-7E0C-4803-1DE744F4C24D}"/>
          </ac:spMkLst>
        </pc:spChg>
        <pc:spChg chg="mod">
          <ac:chgData name="Aaron, Robbie" userId="eca21ba0-2bbb-4093-8ad1-d3fdba9f1f8d" providerId="ADAL" clId="{3E546AA9-1B69-4E53-AD71-8A956551A2EF}" dt="2025-02-05T03:47:34.772" v="576" actId="1076"/>
          <ac:spMkLst>
            <pc:docMk/>
            <pc:sldMk cId="2381446230" sldId="302"/>
            <ac:spMk id="6" creationId="{A0E7B41A-51C7-F785-3B91-C5F06F7D2411}"/>
          </ac:spMkLst>
        </pc:spChg>
        <pc:spChg chg="add mod">
          <ac:chgData name="Aaron, Robbie" userId="eca21ba0-2bbb-4093-8ad1-d3fdba9f1f8d" providerId="ADAL" clId="{3E546AA9-1B69-4E53-AD71-8A956551A2EF}" dt="2025-02-05T03:49:38.799" v="616" actId="1076"/>
          <ac:spMkLst>
            <pc:docMk/>
            <pc:sldMk cId="2381446230" sldId="302"/>
            <ac:spMk id="7" creationId="{886DABF1-0DE9-2DC9-05BD-40DDC15A78AA}"/>
          </ac:spMkLst>
        </pc:spChg>
        <pc:spChg chg="mod">
          <ac:chgData name="Aaron, Robbie" userId="eca21ba0-2bbb-4093-8ad1-d3fdba9f1f8d" providerId="ADAL" clId="{3E546AA9-1B69-4E53-AD71-8A956551A2EF}" dt="2025-02-05T03:47:34.772" v="576" actId="1076"/>
          <ac:spMkLst>
            <pc:docMk/>
            <pc:sldMk cId="2381446230" sldId="302"/>
            <ac:spMk id="8" creationId="{18330AAF-BFAE-F2B6-9FD5-4AEA8910A7C1}"/>
          </ac:spMkLst>
        </pc:spChg>
        <pc:spChg chg="add mod">
          <ac:chgData name="Aaron, Robbie" userId="eca21ba0-2bbb-4093-8ad1-d3fdba9f1f8d" providerId="ADAL" clId="{3E546AA9-1B69-4E53-AD71-8A956551A2EF}" dt="2025-02-05T03:50:05.352" v="638" actId="20577"/>
          <ac:spMkLst>
            <pc:docMk/>
            <pc:sldMk cId="2381446230" sldId="302"/>
            <ac:spMk id="9" creationId="{8F10DC36-D568-E349-FF2D-22D6F5530CAB}"/>
          </ac:spMkLst>
        </pc:spChg>
        <pc:spChg chg="mod">
          <ac:chgData name="Aaron, Robbie" userId="eca21ba0-2bbb-4093-8ad1-d3fdba9f1f8d" providerId="ADAL" clId="{3E546AA9-1B69-4E53-AD71-8A956551A2EF}" dt="2025-02-05T03:47:57.528" v="582" actId="1076"/>
          <ac:spMkLst>
            <pc:docMk/>
            <pc:sldMk cId="2381446230" sldId="302"/>
            <ac:spMk id="121" creationId="{00000000-0000-0000-0000-000000000000}"/>
          </ac:spMkLst>
        </pc:spChg>
      </pc:sldChg>
      <pc:sldChg chg="modSp mod">
        <pc:chgData name="Aaron, Robbie" userId="eca21ba0-2bbb-4093-8ad1-d3fdba9f1f8d" providerId="ADAL" clId="{3E546AA9-1B69-4E53-AD71-8A956551A2EF}" dt="2025-02-04T21:14:16.338" v="31" actId="20577"/>
        <pc:sldMkLst>
          <pc:docMk/>
          <pc:sldMk cId="2952934684" sldId="305"/>
        </pc:sldMkLst>
        <pc:spChg chg="mod">
          <ac:chgData name="Aaron, Robbie" userId="eca21ba0-2bbb-4093-8ad1-d3fdba9f1f8d" providerId="ADAL" clId="{3E546AA9-1B69-4E53-AD71-8A956551A2EF}" dt="2025-02-04T21:14:16.338" v="31" actId="20577"/>
          <ac:spMkLst>
            <pc:docMk/>
            <pc:sldMk cId="2952934684" sldId="305"/>
            <ac:spMk id="154" creationId="{00000000-0000-0000-0000-000000000000}"/>
          </ac:spMkLst>
        </pc:spChg>
      </pc:sldChg>
      <pc:sldChg chg="ord">
        <pc:chgData name="Aaron, Robbie" userId="eca21ba0-2bbb-4093-8ad1-d3fdba9f1f8d" providerId="ADAL" clId="{3E546AA9-1B69-4E53-AD71-8A956551A2EF}" dt="2025-02-04T22:41:52.294" v="78"/>
        <pc:sldMkLst>
          <pc:docMk/>
          <pc:sldMk cId="116530180" sldId="306"/>
        </pc:sldMkLst>
      </pc:sldChg>
      <pc:sldChg chg="addSp delSp modSp mod">
        <pc:chgData name="Aaron, Robbie" userId="eca21ba0-2bbb-4093-8ad1-d3fdba9f1f8d" providerId="ADAL" clId="{3E546AA9-1B69-4E53-AD71-8A956551A2EF}" dt="2025-02-05T05:18:13.747" v="1179" actId="20577"/>
        <pc:sldMkLst>
          <pc:docMk/>
          <pc:sldMk cId="2100897016" sldId="310"/>
        </pc:sldMkLst>
        <pc:spChg chg="add del mod">
          <ac:chgData name="Aaron, Robbie" userId="eca21ba0-2bbb-4093-8ad1-d3fdba9f1f8d" providerId="ADAL" clId="{3E546AA9-1B69-4E53-AD71-8A956551A2EF}" dt="2025-02-05T03:50:31.959" v="641" actId="478"/>
          <ac:spMkLst>
            <pc:docMk/>
            <pc:sldMk cId="2100897016" sldId="310"/>
            <ac:spMk id="2" creationId="{474466AD-2EFE-FC78-567A-C6E4028F3E59}"/>
          </ac:spMkLst>
        </pc:spChg>
        <pc:spChg chg="mod">
          <ac:chgData name="Aaron, Robbie" userId="eca21ba0-2bbb-4093-8ad1-d3fdba9f1f8d" providerId="ADAL" clId="{3E546AA9-1B69-4E53-AD71-8A956551A2EF}" dt="2025-02-05T03:56:56.901" v="673" actId="1076"/>
          <ac:spMkLst>
            <pc:docMk/>
            <pc:sldMk cId="2100897016" sldId="310"/>
            <ac:spMk id="3" creationId="{7FE12441-AB9A-F9C4-1C64-4C8EA1646758}"/>
          </ac:spMkLst>
        </pc:spChg>
        <pc:spChg chg="add mod">
          <ac:chgData name="Aaron, Robbie" userId="eca21ba0-2bbb-4093-8ad1-d3fdba9f1f8d" providerId="ADAL" clId="{3E546AA9-1B69-4E53-AD71-8A956551A2EF}" dt="2025-02-05T03:56:56.901" v="673" actId="1076"/>
          <ac:spMkLst>
            <pc:docMk/>
            <pc:sldMk cId="2100897016" sldId="310"/>
            <ac:spMk id="5" creationId="{54460D44-61DD-A284-8CC3-1CC9041DBC0A}"/>
          </ac:spMkLst>
        </pc:spChg>
        <pc:spChg chg="mod">
          <ac:chgData name="Aaron, Robbie" userId="eca21ba0-2bbb-4093-8ad1-d3fdba9f1f8d" providerId="ADAL" clId="{3E546AA9-1B69-4E53-AD71-8A956551A2EF}" dt="2025-02-05T03:57:58.854" v="683" actId="20577"/>
          <ac:spMkLst>
            <pc:docMk/>
            <pc:sldMk cId="2100897016" sldId="310"/>
            <ac:spMk id="6" creationId="{CBA10A68-0559-DB19-93E0-E8574AD6C471}"/>
          </ac:spMkLst>
        </pc:spChg>
        <pc:spChg chg="mod">
          <ac:chgData name="Aaron, Robbie" userId="eca21ba0-2bbb-4093-8ad1-d3fdba9f1f8d" providerId="ADAL" clId="{3E546AA9-1B69-4E53-AD71-8A956551A2EF}" dt="2025-02-05T03:58:20.110" v="685" actId="1076"/>
          <ac:spMkLst>
            <pc:docMk/>
            <pc:sldMk cId="2100897016" sldId="310"/>
            <ac:spMk id="7" creationId="{A9C0EEBB-15B6-BE66-4A04-405E47673CFD}"/>
          </ac:spMkLst>
        </pc:spChg>
        <pc:spChg chg="mod">
          <ac:chgData name="Aaron, Robbie" userId="eca21ba0-2bbb-4093-8ad1-d3fdba9f1f8d" providerId="ADAL" clId="{3E546AA9-1B69-4E53-AD71-8A956551A2EF}" dt="2025-02-05T03:58:15.843" v="684" actId="1076"/>
          <ac:spMkLst>
            <pc:docMk/>
            <pc:sldMk cId="2100897016" sldId="310"/>
            <ac:spMk id="8" creationId="{E359C5D0-7400-B7EF-B359-348498DE78B2}"/>
          </ac:spMkLst>
        </pc:spChg>
        <pc:spChg chg="add mod">
          <ac:chgData name="Aaron, Robbie" userId="eca21ba0-2bbb-4093-8ad1-d3fdba9f1f8d" providerId="ADAL" clId="{3E546AA9-1B69-4E53-AD71-8A956551A2EF}" dt="2025-02-05T03:56:56.901" v="673" actId="1076"/>
          <ac:spMkLst>
            <pc:docMk/>
            <pc:sldMk cId="2100897016" sldId="310"/>
            <ac:spMk id="9" creationId="{A4627D9A-959B-2912-3C74-39C7F119D17A}"/>
          </ac:spMkLst>
        </pc:spChg>
        <pc:spChg chg="add mod">
          <ac:chgData name="Aaron, Robbie" userId="eca21ba0-2bbb-4093-8ad1-d3fdba9f1f8d" providerId="ADAL" clId="{3E546AA9-1B69-4E53-AD71-8A956551A2EF}" dt="2025-02-05T05:18:13.747" v="1179" actId="20577"/>
          <ac:spMkLst>
            <pc:docMk/>
            <pc:sldMk cId="2100897016" sldId="310"/>
            <ac:spMk id="10" creationId="{211E790D-53BD-F354-4277-34C4DD7817F2}"/>
          </ac:spMkLst>
        </pc:spChg>
      </pc:sldChg>
      <pc:sldChg chg="addSp delSp modSp mod">
        <pc:chgData name="Aaron, Robbie" userId="eca21ba0-2bbb-4093-8ad1-d3fdba9f1f8d" providerId="ADAL" clId="{3E546AA9-1B69-4E53-AD71-8A956551A2EF}" dt="2025-02-05T05:40:31.580" v="1939" actId="20577"/>
        <pc:sldMkLst>
          <pc:docMk/>
          <pc:sldMk cId="3518140962" sldId="311"/>
        </pc:sldMkLst>
        <pc:spChg chg="del mod">
          <ac:chgData name="Aaron, Robbie" userId="eca21ba0-2bbb-4093-8ad1-d3fdba9f1f8d" providerId="ADAL" clId="{3E546AA9-1B69-4E53-AD71-8A956551A2EF}" dt="2025-02-05T04:59:13.019" v="1056" actId="478"/>
          <ac:spMkLst>
            <pc:docMk/>
            <pc:sldMk cId="3518140962" sldId="311"/>
            <ac:spMk id="6" creationId="{258A2AD8-B2BA-ED80-8A68-B1F4DB06A6A4}"/>
          </ac:spMkLst>
        </pc:spChg>
        <pc:spChg chg="mod">
          <ac:chgData name="Aaron, Robbie" userId="eca21ba0-2bbb-4093-8ad1-d3fdba9f1f8d" providerId="ADAL" clId="{3E546AA9-1B69-4E53-AD71-8A956551A2EF}" dt="2025-02-04T22:46:09.637" v="154" actId="20577"/>
          <ac:spMkLst>
            <pc:docMk/>
            <pc:sldMk cId="3518140962" sldId="311"/>
            <ac:spMk id="7" creationId="{D2F80320-93D2-AED0-97B4-33D3C88DFE12}"/>
          </ac:spMkLst>
        </pc:spChg>
        <pc:spChg chg="mod">
          <ac:chgData name="Aaron, Robbie" userId="eca21ba0-2bbb-4093-8ad1-d3fdba9f1f8d" providerId="ADAL" clId="{3E546AA9-1B69-4E53-AD71-8A956551A2EF}" dt="2025-02-05T05:07:58.788" v="1087" actId="20577"/>
          <ac:spMkLst>
            <pc:docMk/>
            <pc:sldMk cId="3518140962" sldId="311"/>
            <ac:spMk id="8" creationId="{4922402C-326E-D432-73A4-0534A29C507C}"/>
          </ac:spMkLst>
        </pc:spChg>
        <pc:spChg chg="mod">
          <ac:chgData name="Aaron, Robbie" userId="eca21ba0-2bbb-4093-8ad1-d3fdba9f1f8d" providerId="ADAL" clId="{3E546AA9-1B69-4E53-AD71-8A956551A2EF}" dt="2025-02-05T05:07:35.333" v="1083" actId="14100"/>
          <ac:spMkLst>
            <pc:docMk/>
            <pc:sldMk cId="3518140962" sldId="311"/>
            <ac:spMk id="9" creationId="{DCADEC32-96C4-3F4A-90C5-90EB0444CECC}"/>
          </ac:spMkLst>
        </pc:spChg>
        <pc:spChg chg="mod">
          <ac:chgData name="Aaron, Robbie" userId="eca21ba0-2bbb-4093-8ad1-d3fdba9f1f8d" providerId="ADAL" clId="{3E546AA9-1B69-4E53-AD71-8A956551A2EF}" dt="2025-02-05T05:08:03.759" v="1088" actId="1076"/>
          <ac:spMkLst>
            <pc:docMk/>
            <pc:sldMk cId="3518140962" sldId="311"/>
            <ac:spMk id="10" creationId="{F1395F97-8FCF-CBF7-F8D1-55EC56130B19}"/>
          </ac:spMkLst>
        </pc:spChg>
        <pc:spChg chg="del mod">
          <ac:chgData name="Aaron, Robbie" userId="eca21ba0-2bbb-4093-8ad1-d3fdba9f1f8d" providerId="ADAL" clId="{3E546AA9-1B69-4E53-AD71-8A956551A2EF}" dt="2025-02-05T04:59:39.035" v="1059" actId="478"/>
          <ac:spMkLst>
            <pc:docMk/>
            <pc:sldMk cId="3518140962" sldId="311"/>
            <ac:spMk id="11" creationId="{E2A2896E-DF3C-F725-B3A3-32A3D6AC8214}"/>
          </ac:spMkLst>
        </pc:spChg>
        <pc:spChg chg="add mod">
          <ac:chgData name="Aaron, Robbie" userId="eca21ba0-2bbb-4093-8ad1-d3fdba9f1f8d" providerId="ADAL" clId="{3E546AA9-1B69-4E53-AD71-8A956551A2EF}" dt="2025-02-05T04:59:18.212" v="1058" actId="1076"/>
          <ac:spMkLst>
            <pc:docMk/>
            <pc:sldMk cId="3518140962" sldId="311"/>
            <ac:spMk id="12" creationId="{29DB4FA2-4132-FB0B-0DDF-BE05618D1931}"/>
          </ac:spMkLst>
        </pc:spChg>
        <pc:spChg chg="add mod">
          <ac:chgData name="Aaron, Robbie" userId="eca21ba0-2bbb-4093-8ad1-d3fdba9f1f8d" providerId="ADAL" clId="{3E546AA9-1B69-4E53-AD71-8A956551A2EF}" dt="2025-02-05T04:59:18.212" v="1058" actId="1076"/>
          <ac:spMkLst>
            <pc:docMk/>
            <pc:sldMk cId="3518140962" sldId="311"/>
            <ac:spMk id="13" creationId="{8C82F810-B9D8-2A9C-5973-F8FA41BEC295}"/>
          </ac:spMkLst>
        </pc:spChg>
        <pc:spChg chg="add mod">
          <ac:chgData name="Aaron, Robbie" userId="eca21ba0-2bbb-4093-8ad1-d3fdba9f1f8d" providerId="ADAL" clId="{3E546AA9-1B69-4E53-AD71-8A956551A2EF}" dt="2025-02-05T05:40:31.580" v="1939" actId="20577"/>
          <ac:spMkLst>
            <pc:docMk/>
            <pc:sldMk cId="3518140962" sldId="311"/>
            <ac:spMk id="14" creationId="{DB334817-7B42-295F-A6F8-8932BEAAA222}"/>
          </ac:spMkLst>
        </pc:spChg>
      </pc:sldChg>
      <pc:sldChg chg="addSp delSp modSp mod">
        <pc:chgData name="Aaron, Robbie" userId="eca21ba0-2bbb-4093-8ad1-d3fdba9f1f8d" providerId="ADAL" clId="{3E546AA9-1B69-4E53-AD71-8A956551A2EF}" dt="2025-02-05T16:08:57.459" v="2253" actId="20577"/>
        <pc:sldMkLst>
          <pc:docMk/>
          <pc:sldMk cId="1381587852" sldId="314"/>
        </pc:sldMkLst>
        <pc:spChg chg="del mod">
          <ac:chgData name="Aaron, Robbie" userId="eca21ba0-2bbb-4093-8ad1-d3fdba9f1f8d" providerId="ADAL" clId="{3E546AA9-1B69-4E53-AD71-8A956551A2EF}" dt="2025-02-05T04:40:11.637" v="1034" actId="478"/>
          <ac:spMkLst>
            <pc:docMk/>
            <pc:sldMk cId="1381587852" sldId="314"/>
            <ac:spMk id="2" creationId="{21E2FEFC-1491-631E-942F-07A56EDFA0C8}"/>
          </ac:spMkLst>
        </pc:spChg>
        <pc:spChg chg="mod">
          <ac:chgData name="Aaron, Robbie" userId="eca21ba0-2bbb-4093-8ad1-d3fdba9f1f8d" providerId="ADAL" clId="{3E546AA9-1B69-4E53-AD71-8A956551A2EF}" dt="2025-02-05T04:41:10.602" v="1040" actId="1076"/>
          <ac:spMkLst>
            <pc:docMk/>
            <pc:sldMk cId="1381587852" sldId="314"/>
            <ac:spMk id="3" creationId="{7FE12441-AB9A-F9C4-1C64-4C8EA1646758}"/>
          </ac:spMkLst>
        </pc:spChg>
        <pc:spChg chg="mod">
          <ac:chgData name="Aaron, Robbie" userId="eca21ba0-2bbb-4093-8ad1-d3fdba9f1f8d" providerId="ADAL" clId="{3E546AA9-1B69-4E53-AD71-8A956551A2EF}" dt="2025-02-05T04:41:50.284" v="1046" actId="6549"/>
          <ac:spMkLst>
            <pc:docMk/>
            <pc:sldMk cId="1381587852" sldId="314"/>
            <ac:spMk id="5" creationId="{35277AC0-3522-2D40-4649-082026058E7E}"/>
          </ac:spMkLst>
        </pc:spChg>
        <pc:spChg chg="mod">
          <ac:chgData name="Aaron, Robbie" userId="eca21ba0-2bbb-4093-8ad1-d3fdba9f1f8d" providerId="ADAL" clId="{3E546AA9-1B69-4E53-AD71-8A956551A2EF}" dt="2025-02-05T04:41:40.933" v="1043" actId="1076"/>
          <ac:spMkLst>
            <pc:docMk/>
            <pc:sldMk cId="1381587852" sldId="314"/>
            <ac:spMk id="6" creationId="{C41EA19C-282B-7E1E-FD11-29D5B601B7F5}"/>
          </ac:spMkLst>
        </pc:spChg>
        <pc:spChg chg="mod">
          <ac:chgData name="Aaron, Robbie" userId="eca21ba0-2bbb-4093-8ad1-d3fdba9f1f8d" providerId="ADAL" clId="{3E546AA9-1B69-4E53-AD71-8A956551A2EF}" dt="2025-02-05T04:46:51.314" v="1047" actId="1076"/>
          <ac:spMkLst>
            <pc:docMk/>
            <pc:sldMk cId="1381587852" sldId="314"/>
            <ac:spMk id="7" creationId="{541F8D92-9FE6-78C2-2BBF-645EE5FBAEEF}"/>
          </ac:spMkLst>
        </pc:spChg>
        <pc:spChg chg="mod">
          <ac:chgData name="Aaron, Robbie" userId="eca21ba0-2bbb-4093-8ad1-d3fdba9f1f8d" providerId="ADAL" clId="{3E546AA9-1B69-4E53-AD71-8A956551A2EF}" dt="2025-02-05T04:46:54.986" v="1048" actId="1076"/>
          <ac:spMkLst>
            <pc:docMk/>
            <pc:sldMk cId="1381587852" sldId="314"/>
            <ac:spMk id="8" creationId="{6CF60228-604C-6DFB-16A4-DF8510810EB7}"/>
          </ac:spMkLst>
        </pc:spChg>
        <pc:spChg chg="add mod">
          <ac:chgData name="Aaron, Robbie" userId="eca21ba0-2bbb-4093-8ad1-d3fdba9f1f8d" providerId="ADAL" clId="{3E546AA9-1B69-4E53-AD71-8A956551A2EF}" dt="2025-02-05T16:08:57.459" v="2253" actId="20577"/>
          <ac:spMkLst>
            <pc:docMk/>
            <pc:sldMk cId="1381587852" sldId="314"/>
            <ac:spMk id="9" creationId="{B8DC5105-5E48-953F-AFE7-A196687F28B6}"/>
          </ac:spMkLst>
        </pc:spChg>
        <pc:spChg chg="add mod">
          <ac:chgData name="Aaron, Robbie" userId="eca21ba0-2bbb-4093-8ad1-d3fdba9f1f8d" providerId="ADAL" clId="{3E546AA9-1B69-4E53-AD71-8A956551A2EF}" dt="2025-02-05T04:41:20.923" v="1042" actId="1076"/>
          <ac:spMkLst>
            <pc:docMk/>
            <pc:sldMk cId="1381587852" sldId="314"/>
            <ac:spMk id="10" creationId="{C1CEDAB1-1A77-44FF-7E4F-A81A86268370}"/>
          </ac:spMkLst>
        </pc:spChg>
        <pc:spChg chg="add mod">
          <ac:chgData name="Aaron, Robbie" userId="eca21ba0-2bbb-4093-8ad1-d3fdba9f1f8d" providerId="ADAL" clId="{3E546AA9-1B69-4E53-AD71-8A956551A2EF}" dt="2025-02-05T04:41:20.923" v="1042" actId="1076"/>
          <ac:spMkLst>
            <pc:docMk/>
            <pc:sldMk cId="1381587852" sldId="314"/>
            <ac:spMk id="11" creationId="{344D28FB-FB9E-E4A8-1124-519504AD91C3}"/>
          </ac:spMkLst>
        </pc:spChg>
      </pc:sldChg>
      <pc:sldChg chg="modSp mod">
        <pc:chgData name="Aaron, Robbie" userId="eca21ba0-2bbb-4093-8ad1-d3fdba9f1f8d" providerId="ADAL" clId="{3E546AA9-1B69-4E53-AD71-8A956551A2EF}" dt="2025-02-04T21:14:54.531" v="63" actId="20577"/>
        <pc:sldMkLst>
          <pc:docMk/>
          <pc:sldMk cId="4083983984" sldId="317"/>
        </pc:sldMkLst>
        <pc:spChg chg="mod">
          <ac:chgData name="Aaron, Robbie" userId="eca21ba0-2bbb-4093-8ad1-d3fdba9f1f8d" providerId="ADAL" clId="{3E546AA9-1B69-4E53-AD71-8A956551A2EF}" dt="2025-02-04T21:14:54.531" v="63" actId="20577"/>
          <ac:spMkLst>
            <pc:docMk/>
            <pc:sldMk cId="4083983984" sldId="317"/>
            <ac:spMk id="154" creationId="{00000000-0000-0000-0000-000000000000}"/>
          </ac:spMkLst>
        </pc:spChg>
      </pc:sldChg>
      <pc:sldChg chg="modSp mod">
        <pc:chgData name="Aaron, Robbie" userId="eca21ba0-2bbb-4093-8ad1-d3fdba9f1f8d" providerId="ADAL" clId="{3E546AA9-1B69-4E53-AD71-8A956551A2EF}" dt="2025-02-04T21:14:09.987" v="27" actId="20577"/>
        <pc:sldMkLst>
          <pc:docMk/>
          <pc:sldMk cId="3446469130" sldId="319"/>
        </pc:sldMkLst>
        <pc:spChg chg="mod">
          <ac:chgData name="Aaron, Robbie" userId="eca21ba0-2bbb-4093-8ad1-d3fdba9f1f8d" providerId="ADAL" clId="{3E546AA9-1B69-4E53-AD71-8A956551A2EF}" dt="2025-02-04T21:14:09.987" v="27" actId="20577"/>
          <ac:spMkLst>
            <pc:docMk/>
            <pc:sldMk cId="3446469130" sldId="319"/>
            <ac:spMk id="154" creationId="{00000000-0000-0000-0000-000000000000}"/>
          </ac:spMkLst>
        </pc:spChg>
      </pc:sldChg>
      <pc:sldChg chg="mod modShow">
        <pc:chgData name="Aaron, Robbie" userId="eca21ba0-2bbb-4093-8ad1-d3fdba9f1f8d" providerId="ADAL" clId="{3E546AA9-1B69-4E53-AD71-8A956551A2EF}" dt="2025-02-04T21:43:48.985" v="66" actId="729"/>
        <pc:sldMkLst>
          <pc:docMk/>
          <pc:sldMk cId="3775843272" sldId="320"/>
        </pc:sldMkLst>
      </pc:sldChg>
      <pc:sldChg chg="del">
        <pc:chgData name="Aaron, Robbie" userId="eca21ba0-2bbb-4093-8ad1-d3fdba9f1f8d" providerId="ADAL" clId="{3E546AA9-1B69-4E53-AD71-8A956551A2EF}" dt="2025-02-04T22:41:38.618" v="76" actId="2696"/>
        <pc:sldMkLst>
          <pc:docMk/>
          <pc:sldMk cId="3293393630" sldId="323"/>
        </pc:sldMkLst>
      </pc:sldChg>
      <pc:sldChg chg="add del">
        <pc:chgData name="Aaron, Robbie" userId="eca21ba0-2bbb-4093-8ad1-d3fdba9f1f8d" providerId="ADAL" clId="{3E546AA9-1B69-4E53-AD71-8A956551A2EF}" dt="2025-02-05T05:09:24.985" v="1103" actId="47"/>
        <pc:sldMkLst>
          <pc:docMk/>
          <pc:sldMk cId="1431222562" sldId="325"/>
        </pc:sldMkLst>
      </pc:sldChg>
      <pc:sldChg chg="addSp modSp mod">
        <pc:chgData name="Aaron, Robbie" userId="eca21ba0-2bbb-4093-8ad1-d3fdba9f1f8d" providerId="ADAL" clId="{3E546AA9-1B69-4E53-AD71-8A956551A2EF}" dt="2025-02-05T03:53:03.244" v="671" actId="14100"/>
        <pc:sldMkLst>
          <pc:docMk/>
          <pc:sldMk cId="3600669310" sldId="328"/>
        </pc:sldMkLst>
        <pc:spChg chg="add mod">
          <ac:chgData name="Aaron, Robbie" userId="eca21ba0-2bbb-4093-8ad1-d3fdba9f1f8d" providerId="ADAL" clId="{3E546AA9-1B69-4E53-AD71-8A956551A2EF}" dt="2025-02-05T03:52:48.270" v="670" actId="20577"/>
          <ac:spMkLst>
            <pc:docMk/>
            <pc:sldMk cId="3600669310" sldId="328"/>
            <ac:spMk id="2" creationId="{40ADC0A6-F698-DA5E-ED44-C344CA61F63D}"/>
          </ac:spMkLst>
        </pc:spChg>
        <pc:spChg chg="mod">
          <ac:chgData name="Aaron, Robbie" userId="eca21ba0-2bbb-4093-8ad1-d3fdba9f1f8d" providerId="ADAL" clId="{3E546AA9-1B69-4E53-AD71-8A956551A2EF}" dt="2025-02-05T03:50:42.191" v="642" actId="1076"/>
          <ac:spMkLst>
            <pc:docMk/>
            <pc:sldMk cId="3600669310" sldId="328"/>
            <ac:spMk id="152" creationId="{00000000-0000-0000-0000-000000000000}"/>
          </ac:spMkLst>
        </pc:spChg>
        <pc:spChg chg="mod">
          <ac:chgData name="Aaron, Robbie" userId="eca21ba0-2bbb-4093-8ad1-d3fdba9f1f8d" providerId="ADAL" clId="{3E546AA9-1B69-4E53-AD71-8A956551A2EF}" dt="2025-02-05T03:53:03.244" v="671" actId="14100"/>
          <ac:spMkLst>
            <pc:docMk/>
            <pc:sldMk cId="3600669310" sldId="328"/>
            <ac:spMk id="153" creationId="{00000000-0000-0000-0000-000000000000}"/>
          </ac:spMkLst>
        </pc:spChg>
        <pc:spChg chg="mod">
          <ac:chgData name="Aaron, Robbie" userId="eca21ba0-2bbb-4093-8ad1-d3fdba9f1f8d" providerId="ADAL" clId="{3E546AA9-1B69-4E53-AD71-8A956551A2EF}" dt="2025-02-05T03:50:50.566" v="643" actId="1076"/>
          <ac:spMkLst>
            <pc:docMk/>
            <pc:sldMk cId="3600669310" sldId="328"/>
            <ac:spMk id="155" creationId="{00000000-0000-0000-0000-000000000000}"/>
          </ac:spMkLst>
        </pc:spChg>
        <pc:spChg chg="mod">
          <ac:chgData name="Aaron, Robbie" userId="eca21ba0-2bbb-4093-8ad1-d3fdba9f1f8d" providerId="ADAL" clId="{3E546AA9-1B69-4E53-AD71-8A956551A2EF}" dt="2025-02-05T03:50:50.566" v="643" actId="1076"/>
          <ac:spMkLst>
            <pc:docMk/>
            <pc:sldMk cId="3600669310" sldId="328"/>
            <ac:spMk id="156" creationId="{00000000-0000-0000-0000-000000000000}"/>
          </ac:spMkLst>
        </pc:spChg>
        <pc:picChg chg="mod">
          <ac:chgData name="Aaron, Robbie" userId="eca21ba0-2bbb-4093-8ad1-d3fdba9f1f8d" providerId="ADAL" clId="{3E546AA9-1B69-4E53-AD71-8A956551A2EF}" dt="2025-02-05T03:52:29.985" v="667" actId="14100"/>
          <ac:picMkLst>
            <pc:docMk/>
            <pc:sldMk cId="3600669310" sldId="328"/>
            <ac:picMk id="3" creationId="{DBBD11C3-B7D4-DBFC-DEC0-019B60E1DD39}"/>
          </ac:picMkLst>
        </pc:picChg>
        <pc:picChg chg="mod">
          <ac:chgData name="Aaron, Robbie" userId="eca21ba0-2bbb-4093-8ad1-d3fdba9f1f8d" providerId="ADAL" clId="{3E546AA9-1B69-4E53-AD71-8A956551A2EF}" dt="2025-02-05T03:52:29.985" v="667" actId="14100"/>
          <ac:picMkLst>
            <pc:docMk/>
            <pc:sldMk cId="3600669310" sldId="328"/>
            <ac:picMk id="4" creationId="{5E8374A7-4D40-824F-6428-1AD153C9628F}"/>
          </ac:picMkLst>
        </pc:picChg>
        <pc:picChg chg="mod">
          <ac:chgData name="Aaron, Robbie" userId="eca21ba0-2bbb-4093-8ad1-d3fdba9f1f8d" providerId="ADAL" clId="{3E546AA9-1B69-4E53-AD71-8A956551A2EF}" dt="2025-02-05T03:52:29.985" v="667" actId="14100"/>
          <ac:picMkLst>
            <pc:docMk/>
            <pc:sldMk cId="3600669310" sldId="328"/>
            <ac:picMk id="5" creationId="{ABAD1324-8BCF-F849-EDEE-BAAAD6FD3301}"/>
          </ac:picMkLst>
        </pc:picChg>
      </pc:sldChg>
      <pc:sldChg chg="modSp mod">
        <pc:chgData name="Aaron, Robbie" userId="eca21ba0-2bbb-4093-8ad1-d3fdba9f1f8d" providerId="ADAL" clId="{3E546AA9-1B69-4E53-AD71-8A956551A2EF}" dt="2025-02-05T05:50:02.474" v="2245" actId="1035"/>
        <pc:sldMkLst>
          <pc:docMk/>
          <pc:sldMk cId="2073901360" sldId="329"/>
        </pc:sldMkLst>
        <pc:spChg chg="mod">
          <ac:chgData name="Aaron, Robbie" userId="eca21ba0-2bbb-4093-8ad1-d3fdba9f1f8d" providerId="ADAL" clId="{3E546AA9-1B69-4E53-AD71-8A956551A2EF}" dt="2025-02-05T05:49:47.246" v="2212" actId="1076"/>
          <ac:spMkLst>
            <pc:docMk/>
            <pc:sldMk cId="2073901360" sldId="329"/>
            <ac:spMk id="153" creationId="{00000000-0000-0000-0000-000000000000}"/>
          </ac:spMkLst>
        </pc:spChg>
        <pc:spChg chg="mod">
          <ac:chgData name="Aaron, Robbie" userId="eca21ba0-2bbb-4093-8ad1-d3fdba9f1f8d" providerId="ADAL" clId="{3E546AA9-1B69-4E53-AD71-8A956551A2EF}" dt="2025-02-05T05:49:52.978" v="2226" actId="1036"/>
          <ac:spMkLst>
            <pc:docMk/>
            <pc:sldMk cId="2073901360" sldId="329"/>
            <ac:spMk id="155" creationId="{00000000-0000-0000-0000-000000000000}"/>
          </ac:spMkLst>
        </pc:spChg>
        <pc:spChg chg="mod">
          <ac:chgData name="Aaron, Robbie" userId="eca21ba0-2bbb-4093-8ad1-d3fdba9f1f8d" providerId="ADAL" clId="{3E546AA9-1B69-4E53-AD71-8A956551A2EF}" dt="2025-02-05T05:49:56.482" v="2236" actId="1036"/>
          <ac:spMkLst>
            <pc:docMk/>
            <pc:sldMk cId="2073901360" sldId="329"/>
            <ac:spMk id="156" creationId="{00000000-0000-0000-0000-000000000000}"/>
          </ac:spMkLst>
        </pc:spChg>
        <pc:spChg chg="mod">
          <ac:chgData name="Aaron, Robbie" userId="eca21ba0-2bbb-4093-8ad1-d3fdba9f1f8d" providerId="ADAL" clId="{3E546AA9-1B69-4E53-AD71-8A956551A2EF}" dt="2025-02-05T05:50:02.474" v="2245" actId="1035"/>
          <ac:spMkLst>
            <pc:docMk/>
            <pc:sldMk cId="2073901360" sldId="329"/>
            <ac:spMk id="157" creationId="{00000000-0000-0000-0000-000000000000}"/>
          </ac:spMkLst>
        </pc:spChg>
      </pc:sldChg>
      <pc:sldChg chg="modSp mod">
        <pc:chgData name="Aaron, Robbie" userId="eca21ba0-2bbb-4093-8ad1-d3fdba9f1f8d" providerId="ADAL" clId="{3E546AA9-1B69-4E53-AD71-8A956551A2EF}" dt="2025-02-04T21:14:26.794" v="35" actId="20577"/>
        <pc:sldMkLst>
          <pc:docMk/>
          <pc:sldMk cId="1625770910" sldId="330"/>
        </pc:sldMkLst>
        <pc:spChg chg="mod">
          <ac:chgData name="Aaron, Robbie" userId="eca21ba0-2bbb-4093-8ad1-d3fdba9f1f8d" providerId="ADAL" clId="{3E546AA9-1B69-4E53-AD71-8A956551A2EF}" dt="2025-02-04T21:14:26.794" v="35" actId="20577"/>
          <ac:spMkLst>
            <pc:docMk/>
            <pc:sldMk cId="1625770910" sldId="330"/>
            <ac:spMk id="154" creationId="{00000000-0000-0000-0000-000000000000}"/>
          </ac:spMkLst>
        </pc:spChg>
      </pc:sldChg>
      <pc:sldChg chg="del mod modShow">
        <pc:chgData name="Aaron, Robbie" userId="eca21ba0-2bbb-4093-8ad1-d3fdba9f1f8d" providerId="ADAL" clId="{3E546AA9-1B69-4E53-AD71-8A956551A2EF}" dt="2025-02-04T22:42:09.545" v="79" actId="2696"/>
        <pc:sldMkLst>
          <pc:docMk/>
          <pc:sldMk cId="2553767364" sldId="333"/>
        </pc:sldMkLst>
      </pc:sldChg>
      <pc:sldChg chg="modSp mod">
        <pc:chgData name="Aaron, Robbie" userId="eca21ba0-2bbb-4093-8ad1-d3fdba9f1f8d" providerId="ADAL" clId="{3E546AA9-1B69-4E53-AD71-8A956551A2EF}" dt="2025-02-05T05:08:29.361" v="1093" actId="20577"/>
        <pc:sldMkLst>
          <pc:docMk/>
          <pc:sldMk cId="1481535122" sldId="334"/>
        </pc:sldMkLst>
        <pc:spChg chg="mod">
          <ac:chgData name="Aaron, Robbie" userId="eca21ba0-2bbb-4093-8ad1-d3fdba9f1f8d" providerId="ADAL" clId="{3E546AA9-1B69-4E53-AD71-8A956551A2EF}" dt="2025-02-05T05:08:27.498" v="1092" actId="20577"/>
          <ac:spMkLst>
            <pc:docMk/>
            <pc:sldMk cId="1481535122" sldId="334"/>
            <ac:spMk id="155" creationId="{00000000-0000-0000-0000-000000000000}"/>
          </ac:spMkLst>
        </pc:spChg>
        <pc:spChg chg="mod">
          <ac:chgData name="Aaron, Robbie" userId="eca21ba0-2bbb-4093-8ad1-d3fdba9f1f8d" providerId="ADAL" clId="{3E546AA9-1B69-4E53-AD71-8A956551A2EF}" dt="2025-02-05T05:08:29.361" v="1093" actId="20577"/>
          <ac:spMkLst>
            <pc:docMk/>
            <pc:sldMk cId="1481535122" sldId="334"/>
            <ac:spMk id="157" creationId="{00000000-0000-0000-0000-000000000000}"/>
          </ac:spMkLst>
        </pc:spChg>
      </pc:sldChg>
      <pc:sldChg chg="modSp add del mod ord">
        <pc:chgData name="Aaron, Robbie" userId="eca21ba0-2bbb-4093-8ad1-d3fdba9f1f8d" providerId="ADAL" clId="{3E546AA9-1B69-4E53-AD71-8A956551A2EF}" dt="2025-02-05T05:09:22.240" v="1102" actId="20577"/>
        <pc:sldMkLst>
          <pc:docMk/>
          <pc:sldMk cId="3286092207" sldId="335"/>
        </pc:sldMkLst>
        <pc:spChg chg="mod">
          <ac:chgData name="Aaron, Robbie" userId="eca21ba0-2bbb-4093-8ad1-d3fdba9f1f8d" providerId="ADAL" clId="{3E546AA9-1B69-4E53-AD71-8A956551A2EF}" dt="2025-02-05T05:09:22.240" v="1102" actId="20577"/>
          <ac:spMkLst>
            <pc:docMk/>
            <pc:sldMk cId="3286092207" sldId="335"/>
            <ac:spMk id="155" creationId="{00000000-0000-0000-0000-000000000000}"/>
          </ac:spMkLst>
        </pc:spChg>
      </pc:sldChg>
      <pc:sldChg chg="add del">
        <pc:chgData name="Aaron, Robbie" userId="eca21ba0-2bbb-4093-8ad1-d3fdba9f1f8d" providerId="ADAL" clId="{3E546AA9-1B69-4E53-AD71-8A956551A2EF}" dt="2025-02-05T05:09:28.616" v="1104" actId="47"/>
        <pc:sldMkLst>
          <pc:docMk/>
          <pc:sldMk cId="283126994" sldId="336"/>
        </pc:sldMkLst>
      </pc:sldChg>
      <pc:sldChg chg="ord">
        <pc:chgData name="Aaron, Robbie" userId="eca21ba0-2bbb-4093-8ad1-d3fdba9f1f8d" providerId="ADAL" clId="{3E546AA9-1B69-4E53-AD71-8A956551A2EF}" dt="2025-02-04T21:35:36.957" v="65"/>
        <pc:sldMkLst>
          <pc:docMk/>
          <pc:sldMk cId="1129328250" sldId="337"/>
        </pc:sldMkLst>
      </pc:sldChg>
    </pc:docChg>
  </pc:docChgLst>
  <pc:docChgLst>
    <pc:chgData name="Klyszeiko, Matthew" userId="eaa6c3ca-5388-4e68-a1a9-dcdfab9f0eda" providerId="ADAL" clId="{C789420D-69C9-4A31-9EC7-362D22E25E46}"/>
    <pc:docChg chg="custSel modSld sldOrd">
      <pc:chgData name="Klyszeiko, Matthew" userId="eaa6c3ca-5388-4e68-a1a9-dcdfab9f0eda" providerId="ADAL" clId="{C789420D-69C9-4A31-9EC7-362D22E25E46}" dt="2025-02-04T23:15:52.212" v="2181" actId="14100"/>
      <pc:docMkLst>
        <pc:docMk/>
      </pc:docMkLst>
      <pc:sldChg chg="mod modShow">
        <pc:chgData name="Klyszeiko, Matthew" userId="eaa6c3ca-5388-4e68-a1a9-dcdfab9f0eda" providerId="ADAL" clId="{C789420D-69C9-4A31-9EC7-362D22E25E46}" dt="2025-02-04T21:42:57.787" v="2" actId="729"/>
        <pc:sldMkLst>
          <pc:docMk/>
          <pc:sldMk cId="0" sldId="268"/>
        </pc:sldMkLst>
      </pc:sldChg>
      <pc:sldChg chg="mod modShow">
        <pc:chgData name="Klyszeiko, Matthew" userId="eaa6c3ca-5388-4e68-a1a9-dcdfab9f0eda" providerId="ADAL" clId="{C789420D-69C9-4A31-9EC7-362D22E25E46}" dt="2025-02-04T21:42:57.787" v="2" actId="729"/>
        <pc:sldMkLst>
          <pc:docMk/>
          <pc:sldMk cId="479427293" sldId="279"/>
        </pc:sldMkLst>
      </pc:sldChg>
      <pc:sldChg chg="modSp mod ord">
        <pc:chgData name="Klyszeiko, Matthew" userId="eaa6c3ca-5388-4e68-a1a9-dcdfab9f0eda" providerId="ADAL" clId="{C789420D-69C9-4A31-9EC7-362D22E25E46}" dt="2025-02-04T23:13:56.600" v="2005" actId="113"/>
        <pc:sldMkLst>
          <pc:docMk/>
          <pc:sldMk cId="960756196" sldId="281"/>
        </pc:sldMkLst>
        <pc:spChg chg="mod">
          <ac:chgData name="Klyszeiko, Matthew" userId="eaa6c3ca-5388-4e68-a1a9-dcdfab9f0eda" providerId="ADAL" clId="{C789420D-69C9-4A31-9EC7-362D22E25E46}" dt="2025-02-04T23:13:56.600" v="2005" actId="113"/>
          <ac:spMkLst>
            <pc:docMk/>
            <pc:sldMk cId="960756196" sldId="281"/>
            <ac:spMk id="6" creationId="{A5DE9039-7B95-3C1E-828C-DB21FF5FCEE3}"/>
          </ac:spMkLst>
        </pc:spChg>
      </pc:sldChg>
      <pc:sldChg chg="modSp mod">
        <pc:chgData name="Klyszeiko, Matthew" userId="eaa6c3ca-5388-4e68-a1a9-dcdfab9f0eda" providerId="ADAL" clId="{C789420D-69C9-4A31-9EC7-362D22E25E46}" dt="2025-02-04T23:05:58.108" v="1287" actId="113"/>
        <pc:sldMkLst>
          <pc:docMk/>
          <pc:sldMk cId="4259735505" sldId="291"/>
        </pc:sldMkLst>
        <pc:spChg chg="mod">
          <ac:chgData name="Klyszeiko, Matthew" userId="eaa6c3ca-5388-4e68-a1a9-dcdfab9f0eda" providerId="ADAL" clId="{C789420D-69C9-4A31-9EC7-362D22E25E46}" dt="2025-02-04T23:05:58.108" v="1287" actId="113"/>
          <ac:spMkLst>
            <pc:docMk/>
            <pc:sldMk cId="4259735505" sldId="291"/>
            <ac:spMk id="5" creationId="{DF6E5B8D-01A1-2265-FB07-FB3EA36F4534}"/>
          </ac:spMkLst>
        </pc:spChg>
      </pc:sldChg>
      <pc:sldChg chg="ord">
        <pc:chgData name="Klyszeiko, Matthew" userId="eaa6c3ca-5388-4e68-a1a9-dcdfab9f0eda" providerId="ADAL" clId="{C789420D-69C9-4A31-9EC7-362D22E25E46}" dt="2025-02-04T21:43:24.750" v="4"/>
        <pc:sldMkLst>
          <pc:docMk/>
          <pc:sldMk cId="3523406476" sldId="299"/>
        </pc:sldMkLst>
      </pc:sldChg>
      <pc:sldChg chg="modSp mod">
        <pc:chgData name="Klyszeiko, Matthew" userId="eaa6c3ca-5388-4e68-a1a9-dcdfab9f0eda" providerId="ADAL" clId="{C789420D-69C9-4A31-9EC7-362D22E25E46}" dt="2025-02-04T22:52:25.549" v="360" actId="113"/>
        <pc:sldMkLst>
          <pc:docMk/>
          <pc:sldMk cId="2381446230" sldId="302"/>
        </pc:sldMkLst>
        <pc:spChg chg="mod">
          <ac:chgData name="Klyszeiko, Matthew" userId="eaa6c3ca-5388-4e68-a1a9-dcdfab9f0eda" providerId="ADAL" clId="{C789420D-69C9-4A31-9EC7-362D22E25E46}" dt="2025-02-04T22:52:25.549" v="360" actId="113"/>
          <ac:spMkLst>
            <pc:docMk/>
            <pc:sldMk cId="2381446230" sldId="302"/>
            <ac:spMk id="2" creationId="{55D38CD9-375E-A416-31DF-C53AD7991364}"/>
          </ac:spMkLst>
        </pc:spChg>
      </pc:sldChg>
      <pc:sldChg chg="mod modShow">
        <pc:chgData name="Klyszeiko, Matthew" userId="eaa6c3ca-5388-4e68-a1a9-dcdfab9f0eda" providerId="ADAL" clId="{C789420D-69C9-4A31-9EC7-362D22E25E46}" dt="2025-02-04T21:42:57.787" v="2" actId="729"/>
        <pc:sldMkLst>
          <pc:docMk/>
          <pc:sldMk cId="116530180" sldId="306"/>
        </pc:sldMkLst>
      </pc:sldChg>
      <pc:sldChg chg="modSp mod">
        <pc:chgData name="Klyszeiko, Matthew" userId="eaa6c3ca-5388-4e68-a1a9-dcdfab9f0eda" providerId="ADAL" clId="{C789420D-69C9-4A31-9EC7-362D22E25E46}" dt="2025-02-04T22:59:01.837" v="758" actId="113"/>
        <pc:sldMkLst>
          <pc:docMk/>
          <pc:sldMk cId="2100897016" sldId="310"/>
        </pc:sldMkLst>
        <pc:spChg chg="mod">
          <ac:chgData name="Klyszeiko, Matthew" userId="eaa6c3ca-5388-4e68-a1a9-dcdfab9f0eda" providerId="ADAL" clId="{C789420D-69C9-4A31-9EC7-362D22E25E46}" dt="2025-02-04T22:59:01.837" v="758" actId="113"/>
          <ac:spMkLst>
            <pc:docMk/>
            <pc:sldMk cId="2100897016" sldId="310"/>
            <ac:spMk id="6" creationId="{CBA10A68-0559-DB19-93E0-E8574AD6C471}"/>
          </ac:spMkLst>
        </pc:spChg>
      </pc:sldChg>
      <pc:sldChg chg="modSp mod">
        <pc:chgData name="Klyszeiko, Matthew" userId="eaa6c3ca-5388-4e68-a1a9-dcdfab9f0eda" providerId="ADAL" clId="{C789420D-69C9-4A31-9EC7-362D22E25E46}" dt="2025-02-04T23:15:52.212" v="2181" actId="14100"/>
        <pc:sldMkLst>
          <pc:docMk/>
          <pc:sldMk cId="3518140962" sldId="311"/>
        </pc:sldMkLst>
        <pc:spChg chg="mod">
          <ac:chgData name="Klyszeiko, Matthew" userId="eaa6c3ca-5388-4e68-a1a9-dcdfab9f0eda" providerId="ADAL" clId="{C789420D-69C9-4A31-9EC7-362D22E25E46}" dt="2025-02-04T23:15:52.212" v="2181" actId="14100"/>
          <ac:spMkLst>
            <pc:docMk/>
            <pc:sldMk cId="3518140962" sldId="311"/>
            <ac:spMk id="8" creationId="{4922402C-326E-D432-73A4-0534A29C507C}"/>
          </ac:spMkLst>
        </pc:spChg>
      </pc:sldChg>
      <pc:sldChg chg="modSp mod">
        <pc:chgData name="Klyszeiko, Matthew" userId="eaa6c3ca-5388-4e68-a1a9-dcdfab9f0eda" providerId="ADAL" clId="{C789420D-69C9-4A31-9EC7-362D22E25E46}" dt="2025-02-04T23:09:31.477" v="1580" actId="113"/>
        <pc:sldMkLst>
          <pc:docMk/>
          <pc:sldMk cId="1381587852" sldId="314"/>
        </pc:sldMkLst>
        <pc:spChg chg="mod">
          <ac:chgData name="Klyszeiko, Matthew" userId="eaa6c3ca-5388-4e68-a1a9-dcdfab9f0eda" providerId="ADAL" clId="{C789420D-69C9-4A31-9EC7-362D22E25E46}" dt="2025-02-04T23:09:31.477" v="1580" actId="113"/>
          <ac:spMkLst>
            <pc:docMk/>
            <pc:sldMk cId="1381587852" sldId="314"/>
            <ac:spMk id="5" creationId="{35277AC0-3522-2D40-4649-082026058E7E}"/>
          </ac:spMkLst>
        </pc:spChg>
      </pc:sldChg>
      <pc:sldChg chg="ord">
        <pc:chgData name="Klyszeiko, Matthew" userId="eaa6c3ca-5388-4e68-a1a9-dcdfab9f0eda" providerId="ADAL" clId="{C789420D-69C9-4A31-9EC7-362D22E25E46}" dt="2025-02-04T21:33:21.768" v="1"/>
        <pc:sldMkLst>
          <pc:docMk/>
          <pc:sldMk cId="4083983984" sldId="317"/>
        </pc:sldMkLst>
      </pc:sldChg>
      <pc:sldChg chg="ord">
        <pc:chgData name="Klyszeiko, Matthew" userId="eaa6c3ca-5388-4e68-a1a9-dcdfab9f0eda" providerId="ADAL" clId="{C789420D-69C9-4A31-9EC7-362D22E25E46}" dt="2025-02-04T21:45:02.015" v="6"/>
        <pc:sldMkLst>
          <pc:docMk/>
          <pc:sldMk cId="3775843272" sldId="320"/>
        </pc:sldMkLst>
      </pc:sldChg>
      <pc:sldChg chg="mod modShow">
        <pc:chgData name="Klyszeiko, Matthew" userId="eaa6c3ca-5388-4e68-a1a9-dcdfab9f0eda" providerId="ADAL" clId="{C789420D-69C9-4A31-9EC7-362D22E25E46}" dt="2025-02-04T21:42:57.787" v="2" actId="729"/>
        <pc:sldMkLst>
          <pc:docMk/>
          <pc:sldMk cId="3293393630" sldId="323"/>
        </pc:sldMkLst>
      </pc:sldChg>
      <pc:sldChg chg="modSp mod">
        <pc:chgData name="Klyszeiko, Matthew" userId="eaa6c3ca-5388-4e68-a1a9-dcdfab9f0eda" providerId="ADAL" clId="{C789420D-69C9-4A31-9EC7-362D22E25E46}" dt="2025-02-04T22:04:58.107" v="20" actId="20577"/>
        <pc:sldMkLst>
          <pc:docMk/>
          <pc:sldMk cId="2073901360" sldId="329"/>
        </pc:sldMkLst>
        <pc:spChg chg="mod">
          <ac:chgData name="Klyszeiko, Matthew" userId="eaa6c3ca-5388-4e68-a1a9-dcdfab9f0eda" providerId="ADAL" clId="{C789420D-69C9-4A31-9EC7-362D22E25E46}" dt="2025-02-04T22:04:58.107" v="20" actId="20577"/>
          <ac:spMkLst>
            <pc:docMk/>
            <pc:sldMk cId="2073901360" sldId="329"/>
            <ac:spMk id="153" creationId="{00000000-0000-0000-0000-000000000000}"/>
          </ac:spMkLst>
        </pc:spChg>
      </pc:sldChg>
      <pc:sldChg chg="ord">
        <pc:chgData name="Klyszeiko, Matthew" userId="eaa6c3ca-5388-4e68-a1a9-dcdfab9f0eda" providerId="ADAL" clId="{C789420D-69C9-4A31-9EC7-362D22E25E46}" dt="2025-02-04T21:43:24.750" v="4"/>
        <pc:sldMkLst>
          <pc:docMk/>
          <pc:sldMk cId="2553767364" sldId="333"/>
        </pc:sldMkLst>
      </pc:sldChg>
      <pc:sldChg chg="ord">
        <pc:chgData name="Klyszeiko, Matthew" userId="eaa6c3ca-5388-4e68-a1a9-dcdfab9f0eda" providerId="ADAL" clId="{C789420D-69C9-4A31-9EC7-362D22E25E46}" dt="2025-02-04T22:00:40.700" v="9"/>
        <pc:sldMkLst>
          <pc:docMk/>
          <pc:sldMk cId="1481535122" sldId="334"/>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bd35a45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bd35a45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644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25bd35a45bf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25bd35a45bf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480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087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bd35a45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bd35a45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3123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bd35a45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bd35a45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79097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d227cfd5d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d227cfd5d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5618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bd35a45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bd35a45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90086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d227cfd5d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d227cfd5d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220260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bd35a45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bd35a45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3096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bd35a45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bd35a45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75457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3367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16951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22658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227cfd5d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227cfd5d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179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49442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49129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227cfd5d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227cfd5d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2581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5bd35a45b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6" name="Google Shape;116;g25bd35a45b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0289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25bd35a45bf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25bd35a45bf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3498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2d227cfd5de_0_1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2d227cfd5de_0_1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91267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227cfd5d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227cfd5d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12324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4779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907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53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323645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d227cfd5de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d227cfd5de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34585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d227cfd5de_0_2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2d227cfd5de_0_2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2.jp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p:nvPr/>
        </p:nvSpPr>
        <p:spPr>
          <a:xfrm>
            <a:off x="7672039" y="352900"/>
            <a:ext cx="1471886" cy="252900"/>
          </a:xfrm>
          <a:prstGeom prst="rect">
            <a:avLst/>
          </a:prstGeom>
          <a:solidFill>
            <a:srgbClr val="81184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p:nvPr/>
        </p:nvSpPr>
        <p:spPr>
          <a:xfrm>
            <a:off x="7672040" y="318875"/>
            <a:ext cx="1471886" cy="252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900" dirty="0">
                <a:solidFill>
                  <a:schemeClr val="lt1"/>
                </a:solidFill>
                <a:latin typeface="Poppins Medium"/>
                <a:ea typeface="Poppins Medium"/>
                <a:cs typeface="Poppins Medium"/>
                <a:sym typeface="Poppins Medium"/>
              </a:rPr>
              <a:t>February 24, 2025</a:t>
            </a:r>
            <a:endParaRPr sz="900" dirty="0">
              <a:solidFill>
                <a:schemeClr val="lt1"/>
              </a:solidFill>
              <a:latin typeface="Poppins Medium"/>
              <a:ea typeface="Poppins Medium"/>
              <a:cs typeface="Poppins Medium"/>
              <a:sym typeface="Poppins Medium"/>
            </a:endParaRPr>
          </a:p>
        </p:txBody>
      </p:sp>
      <p:sp>
        <p:nvSpPr>
          <p:cNvPr id="56" name="Google Shape;56;p13"/>
          <p:cNvSpPr txBox="1"/>
          <p:nvPr/>
        </p:nvSpPr>
        <p:spPr>
          <a:xfrm>
            <a:off x="3746350" y="4025825"/>
            <a:ext cx="4933500" cy="4593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300" b="1" dirty="0">
                <a:solidFill>
                  <a:schemeClr val="dk2"/>
                </a:solidFill>
                <a:latin typeface="Poppins Light" panose="00000400000000000000" pitchFamily="2" charset="0"/>
                <a:ea typeface="Playfair Display"/>
                <a:cs typeface="Poppins Light" panose="00000400000000000000" pitchFamily="2" charset="0"/>
                <a:sym typeface="Playfair Display"/>
              </a:rPr>
              <a:t>Town Council</a:t>
            </a:r>
            <a:endParaRPr sz="2300" b="1" dirty="0">
              <a:solidFill>
                <a:schemeClr val="dk2"/>
              </a:solidFill>
              <a:latin typeface="Poppins Light" panose="00000400000000000000" pitchFamily="2" charset="0"/>
              <a:ea typeface="Playfair Display"/>
              <a:cs typeface="Poppins Light" panose="00000400000000000000" pitchFamily="2" charset="0"/>
              <a:sym typeface="Playfair Display"/>
            </a:endParaRPr>
          </a:p>
        </p:txBody>
      </p:sp>
      <p:sp>
        <p:nvSpPr>
          <p:cNvPr id="57" name="Google Shape;57;p13"/>
          <p:cNvSpPr txBox="1"/>
          <p:nvPr/>
        </p:nvSpPr>
        <p:spPr>
          <a:xfrm>
            <a:off x="3973500" y="4425600"/>
            <a:ext cx="4703700" cy="2529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200">
                <a:solidFill>
                  <a:srgbClr val="0093BE"/>
                </a:solidFill>
                <a:latin typeface="Poppins Medium"/>
                <a:ea typeface="Poppins Medium"/>
                <a:cs typeface="Poppins Medium"/>
                <a:sym typeface="Poppins Medium"/>
              </a:rPr>
              <a:t>STUDY SESSION</a:t>
            </a:r>
          </a:p>
        </p:txBody>
      </p:sp>
      <p:pic>
        <p:nvPicPr>
          <p:cNvPr id="58" name="Google Shape;58;p13"/>
          <p:cNvPicPr preferRelativeResize="0"/>
          <p:nvPr/>
        </p:nvPicPr>
        <p:blipFill>
          <a:blip r:embed="rId4">
            <a:alphaModFix/>
          </a:blip>
          <a:stretch>
            <a:fillRect/>
          </a:stretch>
        </p:blipFill>
        <p:spPr>
          <a:xfrm>
            <a:off x="-639112" y="2727675"/>
            <a:ext cx="6248699" cy="1757449"/>
          </a:xfrm>
          <a:prstGeom prst="rect">
            <a:avLst/>
          </a:prstGeom>
          <a:noFill/>
          <a:ln>
            <a:noFill/>
          </a:ln>
        </p:spPr>
      </p:pic>
      <p:pic>
        <p:nvPicPr>
          <p:cNvPr id="59" name="Google Shape;59;p13"/>
          <p:cNvPicPr preferRelativeResize="0"/>
          <p:nvPr/>
        </p:nvPicPr>
        <p:blipFill>
          <a:blip r:embed="rId5">
            <a:alphaModFix/>
          </a:blip>
          <a:stretch>
            <a:fillRect/>
          </a:stretch>
        </p:blipFill>
        <p:spPr>
          <a:xfrm>
            <a:off x="716525" y="3240125"/>
            <a:ext cx="3665075" cy="1824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2" name="Google Shape;118;p21">
            <a:extLst>
              <a:ext uri="{FF2B5EF4-FFF2-40B4-BE49-F238E27FC236}">
                <a16:creationId xmlns:a16="http://schemas.microsoft.com/office/drawing/2014/main" id="{94DEF202-F504-9E58-A9A0-04E70E75C550}"/>
              </a:ext>
            </a:extLst>
          </p:cNvPr>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3" name="Google Shape;119;p21">
            <a:extLst>
              <a:ext uri="{FF2B5EF4-FFF2-40B4-BE49-F238E27FC236}">
                <a16:creationId xmlns:a16="http://schemas.microsoft.com/office/drawing/2014/main" id="{1975B1F9-94E1-AA4F-8B51-BA3E7601F65B}"/>
              </a:ext>
            </a:extLst>
          </p:cNvPr>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4" name="Google Shape;120;p21">
            <a:extLst>
              <a:ext uri="{FF2B5EF4-FFF2-40B4-BE49-F238E27FC236}">
                <a16:creationId xmlns:a16="http://schemas.microsoft.com/office/drawing/2014/main" id="{37803ABF-191B-BF8A-E709-1AD528657274}"/>
              </a:ext>
            </a:extLst>
          </p:cNvPr>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1;p21">
            <a:extLst>
              <a:ext uri="{FF2B5EF4-FFF2-40B4-BE49-F238E27FC236}">
                <a16:creationId xmlns:a16="http://schemas.microsoft.com/office/drawing/2014/main" id="{56C18323-5288-3034-32B3-1CF1F9612E68}"/>
              </a:ext>
            </a:extLst>
          </p:cNvPr>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HEARD</a:t>
            </a:r>
            <a:endParaRPr sz="1000" dirty="0">
              <a:solidFill>
                <a:srgbClr val="999999"/>
              </a:solidFill>
              <a:latin typeface="Poppins Light"/>
              <a:ea typeface="Poppins Light"/>
              <a:cs typeface="Poppins Light"/>
              <a:sym typeface="Poppins Light"/>
            </a:endParaRPr>
          </a:p>
        </p:txBody>
      </p:sp>
      <p:sp>
        <p:nvSpPr>
          <p:cNvPr id="176" name="Google Shape;176;p25"/>
          <p:cNvSpPr txBox="1"/>
          <p:nvPr/>
        </p:nvSpPr>
        <p:spPr>
          <a:xfrm>
            <a:off x="561975" y="881573"/>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WORKSHOP &amp; SURVEY #1 REFRESHER</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7" name="Google Shape;153;p23">
            <a:extLst>
              <a:ext uri="{FF2B5EF4-FFF2-40B4-BE49-F238E27FC236}">
                <a16:creationId xmlns:a16="http://schemas.microsoft.com/office/drawing/2014/main" id="{AAAA874C-BF60-8763-A3DA-F4639933DB36}"/>
              </a:ext>
            </a:extLst>
          </p:cNvPr>
          <p:cNvSpPr txBox="1"/>
          <p:nvPr/>
        </p:nvSpPr>
        <p:spPr>
          <a:xfrm>
            <a:off x="1348082" y="1436032"/>
            <a:ext cx="7173300" cy="3044994"/>
          </a:xfrm>
          <a:prstGeom prst="rect">
            <a:avLst/>
          </a:prstGeom>
          <a:noFill/>
          <a:ln>
            <a:noFill/>
          </a:ln>
        </p:spPr>
        <p:txBody>
          <a:bodyPr spcFirstLastPara="1" wrap="square" lIns="91425" tIns="91425" rIns="91425" bIns="91425" anchor="t" anchorCtr="0">
            <a:noAutofit/>
          </a:bodyPr>
          <a:lstStyle/>
          <a:p>
            <a:r>
              <a:rPr lang="en-US" sz="2000" b="1" dirty="0">
                <a:solidFill>
                  <a:schemeClr val="dk2"/>
                </a:solidFill>
                <a:highlight>
                  <a:schemeClr val="lt1"/>
                </a:highlight>
                <a:latin typeface="Poppins Light"/>
                <a:ea typeface="Poppins Light"/>
                <a:cs typeface="Poppins Light"/>
                <a:sym typeface="Poppins Light"/>
              </a:rPr>
              <a:t>Seek input on residents' overall perception of Sahuarita across multiple subject areas</a:t>
            </a:r>
          </a:p>
          <a:p>
            <a:endParaRPr lang="en-US" sz="2000" b="1" dirty="0">
              <a:solidFill>
                <a:schemeClr val="dk2"/>
              </a:solidFill>
              <a:highlight>
                <a:schemeClr val="lt1"/>
              </a:highlight>
              <a:latin typeface="Poppins Light"/>
              <a:ea typeface="Poppins Light"/>
              <a:cs typeface="Poppins Light"/>
              <a:sym typeface="Poppins Light"/>
            </a:endParaRPr>
          </a:p>
          <a:p>
            <a:endParaRPr lang="en-US" sz="2000" b="1" dirty="0">
              <a:solidFill>
                <a:schemeClr val="dk2"/>
              </a:solidFill>
              <a:highlight>
                <a:schemeClr val="lt1"/>
              </a:highlight>
              <a:latin typeface="Poppins Light"/>
              <a:ea typeface="Poppins Light"/>
              <a:cs typeface="Poppins Light"/>
              <a:sym typeface="Poppins Light"/>
            </a:endParaRPr>
          </a:p>
          <a:p>
            <a:r>
              <a:rPr lang="en-US" sz="2000" b="1" dirty="0">
                <a:solidFill>
                  <a:schemeClr val="dk2"/>
                </a:solidFill>
                <a:highlight>
                  <a:schemeClr val="lt1"/>
                </a:highlight>
                <a:latin typeface="Poppins Light"/>
                <a:ea typeface="Poppins Light"/>
                <a:cs typeface="Poppins Light"/>
                <a:sym typeface="Poppins Light"/>
              </a:rPr>
              <a:t>Seek input on the existing Vision Statement</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2000" b="1" dirty="0">
                <a:solidFill>
                  <a:schemeClr val="dk2"/>
                </a:solidFill>
                <a:highlight>
                  <a:schemeClr val="lt1"/>
                </a:highlight>
                <a:latin typeface="Poppins Light"/>
                <a:ea typeface="Poppins Light"/>
                <a:cs typeface="Poppins Light"/>
                <a:sym typeface="Poppins Light"/>
              </a:rPr>
              <a:t>Seek input on the existing Goals and whether they are still appropriate for Sahuarita</a:t>
            </a:r>
          </a:p>
          <a:p>
            <a:pPr marL="0" lvl="0" indent="0" algn="l" rtl="0">
              <a:spcBef>
                <a:spcPts val="0"/>
              </a:spcBef>
              <a:spcAft>
                <a:spcPts val="0"/>
              </a:spcAft>
              <a:buNone/>
            </a:pPr>
            <a:endParaRPr lang="en-US" sz="2000" b="1"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2000" b="1"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2000" b="1"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8" name="Google Shape;155;p23">
            <a:extLst>
              <a:ext uri="{FF2B5EF4-FFF2-40B4-BE49-F238E27FC236}">
                <a16:creationId xmlns:a16="http://schemas.microsoft.com/office/drawing/2014/main" id="{5B4F9DAC-C61A-2B08-E57C-6FC5A16A5799}"/>
              </a:ext>
            </a:extLst>
          </p:cNvPr>
          <p:cNvSpPr txBox="1"/>
          <p:nvPr/>
        </p:nvSpPr>
        <p:spPr>
          <a:xfrm>
            <a:off x="396484" y="1498843"/>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9" name="Google Shape;156;p23">
            <a:extLst>
              <a:ext uri="{FF2B5EF4-FFF2-40B4-BE49-F238E27FC236}">
                <a16:creationId xmlns:a16="http://schemas.microsoft.com/office/drawing/2014/main" id="{3BD0C88D-1BC7-E013-6DAF-59587C9CDCC4}"/>
              </a:ext>
            </a:extLst>
          </p:cNvPr>
          <p:cNvSpPr txBox="1"/>
          <p:nvPr/>
        </p:nvSpPr>
        <p:spPr>
          <a:xfrm>
            <a:off x="442684" y="2597054"/>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6" name="Google Shape;156;p23">
            <a:extLst>
              <a:ext uri="{FF2B5EF4-FFF2-40B4-BE49-F238E27FC236}">
                <a16:creationId xmlns:a16="http://schemas.microsoft.com/office/drawing/2014/main" id="{76BAA028-6639-A39C-6869-916C7A10C368}"/>
              </a:ext>
            </a:extLst>
          </p:cNvPr>
          <p:cNvSpPr txBox="1"/>
          <p:nvPr/>
        </p:nvSpPr>
        <p:spPr>
          <a:xfrm>
            <a:off x="442684" y="366010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spTree>
    <p:extLst>
      <p:ext uri="{BB962C8B-B14F-4D97-AF65-F5344CB8AC3E}">
        <p14:creationId xmlns:p14="http://schemas.microsoft.com/office/powerpoint/2010/main" val="3540986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8"/>
          <p:cNvSpPr/>
          <p:nvPr/>
        </p:nvSpPr>
        <p:spPr>
          <a:xfrm>
            <a:off x="25" y="0"/>
            <a:ext cx="9144000" cy="51435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8"/>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8"/>
          <p:cNvSpPr txBox="1"/>
          <p:nvPr/>
        </p:nvSpPr>
        <p:spPr>
          <a:xfrm>
            <a:off x="561975" y="1721675"/>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rgbClr val="0093BE"/>
                </a:solidFill>
                <a:latin typeface="Lato"/>
                <a:ea typeface="Lato"/>
                <a:cs typeface="Lato"/>
                <a:sym typeface="Lato"/>
              </a:rPr>
              <a:t>HEADING TITLE</a:t>
            </a:r>
            <a:endParaRPr sz="2200" b="1">
              <a:solidFill>
                <a:srgbClr val="0093BE"/>
              </a:solidFill>
              <a:latin typeface="Lato"/>
              <a:ea typeface="Lato"/>
              <a:cs typeface="Lato"/>
              <a:sym typeface="Lato"/>
            </a:endParaRPr>
          </a:p>
        </p:txBody>
      </p:sp>
      <p:sp>
        <p:nvSpPr>
          <p:cNvPr id="96" name="Google Shape;96;p18"/>
          <p:cNvSpPr txBox="1"/>
          <p:nvPr/>
        </p:nvSpPr>
        <p:spPr>
          <a:xfrm>
            <a:off x="751650" y="1798308"/>
            <a:ext cx="7640700" cy="976737"/>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lt1"/>
                </a:solidFill>
                <a:latin typeface="Poppins Medium" panose="00000600000000000000" pitchFamily="2" charset="0"/>
                <a:ea typeface="Playfair Display"/>
                <a:cs typeface="Poppins Medium" panose="00000600000000000000" pitchFamily="2" charset="0"/>
                <a:sym typeface="Playfair Display"/>
              </a:rPr>
              <a:t>WORKSHOP &amp; SURVEY #2</a:t>
            </a:r>
          </a:p>
          <a:p>
            <a:pPr marL="0" lvl="0" indent="0" algn="ctr" rtl="0">
              <a:spcBef>
                <a:spcPts val="0"/>
              </a:spcBef>
              <a:spcAft>
                <a:spcPts val="0"/>
              </a:spcAft>
              <a:buNone/>
            </a:pPr>
            <a:r>
              <a:rPr lang="en" sz="2400" dirty="0">
                <a:solidFill>
                  <a:schemeClr val="lt1"/>
                </a:solidFill>
                <a:latin typeface="Poppins Medium" panose="00000600000000000000" pitchFamily="2" charset="0"/>
                <a:ea typeface="Playfair Display"/>
                <a:cs typeface="Poppins Medium" panose="00000600000000000000" pitchFamily="2" charset="0"/>
                <a:sym typeface="Playfair Display"/>
              </a:rPr>
              <a:t>(REVISED VISION &amp; GOAL REVIEW)</a:t>
            </a:r>
            <a:endParaRPr sz="1800" dirty="0">
              <a:solidFill>
                <a:schemeClr val="lt1"/>
              </a:solidFill>
              <a:latin typeface="Poppins Medium" panose="00000600000000000000" pitchFamily="2" charset="0"/>
              <a:ea typeface="Playfair Display"/>
              <a:cs typeface="Poppins Medium" panose="00000600000000000000" pitchFamily="2" charset="0"/>
              <a:sym typeface="Playfair Display"/>
            </a:endParaRPr>
          </a:p>
        </p:txBody>
      </p:sp>
      <p:grpSp>
        <p:nvGrpSpPr>
          <p:cNvPr id="98" name="Google Shape;98;p18"/>
          <p:cNvGrpSpPr/>
          <p:nvPr/>
        </p:nvGrpSpPr>
        <p:grpSpPr>
          <a:xfrm>
            <a:off x="-6875" y="3386050"/>
            <a:ext cx="9144011" cy="1757450"/>
            <a:chOff x="-6875" y="3066925"/>
            <a:chExt cx="9144011" cy="1757450"/>
          </a:xfrm>
        </p:grpSpPr>
        <p:sp>
          <p:nvSpPr>
            <p:cNvPr id="99" name="Google Shape;99;p18"/>
            <p:cNvSpPr/>
            <p:nvPr/>
          </p:nvSpPr>
          <p:spPr>
            <a:xfrm>
              <a:off x="-6875" y="4158975"/>
              <a:ext cx="9144000" cy="665400"/>
            </a:xfrm>
            <a:prstGeom prst="rect">
              <a:avLst/>
            </a:prstGeom>
            <a:solidFill>
              <a:schemeClr val="l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00" name="Google Shape;100;p18"/>
            <p:cNvPicPr preferRelativeResize="0"/>
            <p:nvPr/>
          </p:nvPicPr>
          <p:blipFill rotWithShape="1">
            <a:blip r:embed="rId3">
              <a:alphaModFix/>
            </a:blip>
            <a:srcRect l="-7020" r="7019"/>
            <a:stretch/>
          </p:blipFill>
          <p:spPr>
            <a:xfrm>
              <a:off x="2888438" y="3066925"/>
              <a:ext cx="6248699" cy="1757449"/>
            </a:xfrm>
            <a:prstGeom prst="rect">
              <a:avLst/>
            </a:prstGeom>
            <a:noFill/>
            <a:ln>
              <a:noFill/>
            </a:ln>
          </p:spPr>
        </p:pic>
      </p:grpSp>
      <p:pic>
        <p:nvPicPr>
          <p:cNvPr id="101" name="Google Shape;101;p18"/>
          <p:cNvPicPr preferRelativeResize="0"/>
          <p:nvPr/>
        </p:nvPicPr>
        <p:blipFill>
          <a:blip r:embed="rId4">
            <a:alphaModFix/>
          </a:blip>
          <a:stretch>
            <a:fillRect/>
          </a:stretch>
        </p:blipFill>
        <p:spPr>
          <a:xfrm>
            <a:off x="128625" y="4511299"/>
            <a:ext cx="837850" cy="759652"/>
          </a:xfrm>
          <a:prstGeom prst="rect">
            <a:avLst/>
          </a:prstGeom>
          <a:noFill/>
          <a:ln>
            <a:noFill/>
          </a:ln>
        </p:spPr>
      </p:pic>
    </p:spTree>
    <p:extLst>
      <p:ext uri="{BB962C8B-B14F-4D97-AF65-F5344CB8AC3E}">
        <p14:creationId xmlns:p14="http://schemas.microsoft.com/office/powerpoint/2010/main" val="250607081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694506"/>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WORKSHOP &amp; COMMUNITY SURVEY #2</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62950" y="1154060"/>
            <a:ext cx="7173300" cy="241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Workshop #2 was held Tuesday, November 19, 2024, at La Posada and had 4 attendees.</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Survey #2 was open through January 8, 2025, and garnered approximately </a:t>
            </a:r>
            <a:r>
              <a:rPr lang="en-US" sz="1350" dirty="0">
                <a:solidFill>
                  <a:schemeClr val="dk2"/>
                </a:solidFill>
                <a:latin typeface="Poppins Light"/>
                <a:ea typeface="Poppins Light"/>
                <a:cs typeface="Poppins Light"/>
                <a:sym typeface="Poppins Light"/>
              </a:rPr>
              <a:t>224 survey</a:t>
            </a:r>
            <a:r>
              <a:rPr lang="en-US" sz="1350" dirty="0">
                <a:solidFill>
                  <a:schemeClr val="dk2"/>
                </a:solidFill>
                <a:highlight>
                  <a:schemeClr val="lt1"/>
                </a:highlight>
                <a:latin typeface="Poppins Light"/>
                <a:ea typeface="Poppins Light"/>
                <a:cs typeface="Poppins Light"/>
                <a:sym typeface="Poppins Light"/>
              </a:rPr>
              <a:t> responses across 5 distinct topical surveys.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r>
              <a:rPr lang="en-US" sz="1350" dirty="0">
                <a:solidFill>
                  <a:schemeClr val="dk2"/>
                </a:solidFill>
                <a:highlight>
                  <a:schemeClr val="lt1"/>
                </a:highlight>
                <a:latin typeface="Poppins Light" panose="00000400000000000000" pitchFamily="2" charset="0"/>
                <a:ea typeface="Poppins Light"/>
                <a:cs typeface="Poppins Light" panose="00000400000000000000" pitchFamily="2" charset="0"/>
                <a:sym typeface="Poppins Light"/>
              </a:rPr>
              <a:t>Overall, the revised goals received positive feedback. Each goal had a majority of respondents agree that the goal will help implement the long-range vision for Sahuarita.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HEARD</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57075" y="1181772"/>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156" name="Google Shape;156;p23"/>
          <p:cNvSpPr txBox="1"/>
          <p:nvPr/>
        </p:nvSpPr>
        <p:spPr>
          <a:xfrm>
            <a:off x="456375" y="2009483"/>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pic>
        <p:nvPicPr>
          <p:cNvPr id="3" name="Picture 2" descr="A group of people in a room&#10;&#10;Description automatically generated">
            <a:extLst>
              <a:ext uri="{FF2B5EF4-FFF2-40B4-BE49-F238E27FC236}">
                <a16:creationId xmlns:a16="http://schemas.microsoft.com/office/drawing/2014/main" id="{DBBD11C3-B7D4-DBFC-DEC0-019B60E1DD39}"/>
              </a:ext>
            </a:extLst>
          </p:cNvPr>
          <p:cNvPicPr>
            <a:picLocks noChangeAspect="1"/>
          </p:cNvPicPr>
          <p:nvPr/>
        </p:nvPicPr>
        <p:blipFill rotWithShape="1">
          <a:blip r:embed="rId4"/>
          <a:srcRect l="8919" t="20787" r="18258" b="11423"/>
          <a:stretch/>
        </p:blipFill>
        <p:spPr>
          <a:xfrm>
            <a:off x="1531087" y="3658464"/>
            <a:ext cx="1791751" cy="1250948"/>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E8374A7-4D40-824F-6428-1AD153C9628F}"/>
              </a:ext>
            </a:extLst>
          </p:cNvPr>
          <p:cNvPicPr>
            <a:picLocks noChangeAspect="1"/>
          </p:cNvPicPr>
          <p:nvPr/>
        </p:nvPicPr>
        <p:blipFill>
          <a:blip r:embed="rId5"/>
          <a:srcRect l="9725" r="9725"/>
          <a:stretch/>
        </p:blipFill>
        <p:spPr>
          <a:xfrm>
            <a:off x="3960440" y="3658464"/>
            <a:ext cx="1791751" cy="1250948"/>
          </a:xfrm>
          <a:prstGeom prst="rect">
            <a:avLst/>
          </a:prstGeom>
          <a:ln>
            <a:noFill/>
          </a:ln>
          <a:effectLst>
            <a:outerShdw blurRad="190500" algn="tl" rotWithShape="0">
              <a:srgbClr val="000000">
                <a:alpha val="70000"/>
              </a:srgbClr>
            </a:outerShdw>
          </a:effectLst>
        </p:spPr>
      </p:pic>
      <p:pic>
        <p:nvPicPr>
          <p:cNvPr id="5" name="Picture 4">
            <a:extLst>
              <a:ext uri="{FF2B5EF4-FFF2-40B4-BE49-F238E27FC236}">
                <a16:creationId xmlns:a16="http://schemas.microsoft.com/office/drawing/2014/main" id="{ABAD1324-8BCF-F849-EDEE-BAAAD6FD3301}"/>
              </a:ext>
            </a:extLst>
          </p:cNvPr>
          <p:cNvPicPr>
            <a:picLocks noChangeAspect="1"/>
          </p:cNvPicPr>
          <p:nvPr/>
        </p:nvPicPr>
        <p:blipFill rotWithShape="1">
          <a:blip r:embed="rId6"/>
          <a:srcRect l="12985" r="6465"/>
          <a:stretch/>
        </p:blipFill>
        <p:spPr>
          <a:xfrm>
            <a:off x="6389793" y="3658464"/>
            <a:ext cx="1791751" cy="1250948"/>
          </a:xfrm>
          <a:prstGeom prst="rect">
            <a:avLst/>
          </a:prstGeom>
          <a:ln>
            <a:noFill/>
          </a:ln>
          <a:effectLst>
            <a:outerShdw blurRad="190500" algn="tl" rotWithShape="0">
              <a:srgbClr val="000000">
                <a:alpha val="70000"/>
              </a:srgbClr>
            </a:outerShdw>
          </a:effectLst>
        </p:spPr>
      </p:pic>
      <p:sp>
        <p:nvSpPr>
          <p:cNvPr id="2" name="Google Shape;156;p23">
            <a:extLst>
              <a:ext uri="{FF2B5EF4-FFF2-40B4-BE49-F238E27FC236}">
                <a16:creationId xmlns:a16="http://schemas.microsoft.com/office/drawing/2014/main" id="{40ADC0A6-F698-DA5E-ED44-C344CA61F63D}"/>
              </a:ext>
            </a:extLst>
          </p:cNvPr>
          <p:cNvSpPr txBox="1"/>
          <p:nvPr/>
        </p:nvSpPr>
        <p:spPr>
          <a:xfrm>
            <a:off x="456375" y="294515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spTree>
    <p:extLst>
      <p:ext uri="{BB962C8B-B14F-4D97-AF65-F5344CB8AC3E}">
        <p14:creationId xmlns:p14="http://schemas.microsoft.com/office/powerpoint/2010/main" val="36006693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119" name="Google Shape;119;p21"/>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20" name="Google Shape;120;p21"/>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p:nvPr/>
        </p:nvSpPr>
        <p:spPr>
          <a:xfrm>
            <a:off x="561975" y="899725"/>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VISION STATEMENT</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31" name="Google Shape;131;p21"/>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dirty="0">
                <a:solidFill>
                  <a:srgbClr val="999999"/>
                </a:solidFill>
                <a:latin typeface="Poppins Light"/>
                <a:ea typeface="Poppins Light"/>
                <a:cs typeface="Poppins Light"/>
                <a:sym typeface="Poppins Light"/>
              </a:rPr>
              <a:t>WHAT WE’VE DONE</a:t>
            </a:r>
          </a:p>
        </p:txBody>
      </p:sp>
      <p:sp>
        <p:nvSpPr>
          <p:cNvPr id="2" name="Google Shape;153;p23">
            <a:extLst>
              <a:ext uri="{FF2B5EF4-FFF2-40B4-BE49-F238E27FC236}">
                <a16:creationId xmlns:a16="http://schemas.microsoft.com/office/drawing/2014/main" id="{55D38CD9-375E-A416-31DF-C53AD7991364}"/>
              </a:ext>
            </a:extLst>
          </p:cNvPr>
          <p:cNvSpPr txBox="1"/>
          <p:nvPr/>
        </p:nvSpPr>
        <p:spPr>
          <a:xfrm>
            <a:off x="637800" y="1452626"/>
            <a:ext cx="7868400" cy="3148750"/>
          </a:xfrm>
          <a:prstGeom prst="rect">
            <a:avLst/>
          </a:prstGeom>
          <a:noFill/>
          <a:ln>
            <a:noFill/>
          </a:ln>
        </p:spPr>
        <p:txBody>
          <a:bodyPr spcFirstLastPara="1" wrap="square" lIns="91425" tIns="91425" rIns="91425" bIns="91425" anchor="t" anchorCtr="0">
            <a:noAutofit/>
          </a:bodyPr>
          <a:lstStyle/>
          <a:p>
            <a:pPr marL="342900" marR="228600" algn="ctr">
              <a:lnSpc>
                <a:spcPct val="107000"/>
              </a:lnSpc>
              <a:spcBef>
                <a:spcPts val="0"/>
              </a:spcBef>
              <a:spcAft>
                <a:spcPts val="0"/>
              </a:spcAft>
            </a:pPr>
            <a:r>
              <a:rPr lang="en-US" sz="1600" i="1" kern="0" dirty="0">
                <a:solidFill>
                  <a:srgbClr val="231F20"/>
                </a:solidFill>
                <a:effectLst/>
                <a:latin typeface="Source Sans Pro" panose="020B0503030403020204" pitchFamily="34" charset="0"/>
                <a:ea typeface="Calibri" panose="020F0502020204030204" pitchFamily="34" charset="0"/>
                <a:cs typeface="Corbel" panose="020B0503020204020204" pitchFamily="34" charset="0"/>
              </a:rPr>
              <a:t>“We envision a future where the Town of Sahuarita is known as a community with a high quality of life driven by its commitment to social, economic, and environmental sustainability; a future where Sahuarita is an attractive and diverse community in which people choose to live and businesses choose to locate; and a future where Sahuarita’s appeal is enhanced through the recognition and protection of its cultural, historic, and environmental resources, as well as its natural open space, dark skies and scenic views.”</a:t>
            </a:r>
            <a:endParaRPr lang="en-US" sz="1600" kern="100" dirty="0">
              <a:effectLst/>
              <a:latin typeface="Source Sans Pro" panose="020B05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234064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119" name="Google Shape;119;p21"/>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20" name="Google Shape;120;p21"/>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p:nvPr/>
        </p:nvSpPr>
        <p:spPr>
          <a:xfrm>
            <a:off x="547798" y="766062"/>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VISION STATEMENT COMMENTS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31" name="Google Shape;131;p21"/>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dirty="0">
                <a:solidFill>
                  <a:srgbClr val="999999"/>
                </a:solidFill>
                <a:latin typeface="Poppins Light"/>
                <a:ea typeface="Poppins Light"/>
                <a:cs typeface="Poppins Light"/>
                <a:sym typeface="Poppins Light"/>
              </a:rPr>
              <a:t>SURVEY RESULTS</a:t>
            </a:r>
          </a:p>
        </p:txBody>
      </p:sp>
      <p:sp>
        <p:nvSpPr>
          <p:cNvPr id="2" name="Google Shape;153;p23">
            <a:extLst>
              <a:ext uri="{FF2B5EF4-FFF2-40B4-BE49-F238E27FC236}">
                <a16:creationId xmlns:a16="http://schemas.microsoft.com/office/drawing/2014/main" id="{55D38CD9-375E-A416-31DF-C53AD7991364}"/>
              </a:ext>
            </a:extLst>
          </p:cNvPr>
          <p:cNvSpPr txBox="1"/>
          <p:nvPr/>
        </p:nvSpPr>
        <p:spPr>
          <a:xfrm>
            <a:off x="1117458" y="2268499"/>
            <a:ext cx="3007386" cy="2789776"/>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Need to include educational system and public safety in the vision.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Mixed opinions on the importance of cultural, historic, and environmental protection, as well as sustainability.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Need to include additional language about visitors &amp; tourism</a:t>
            </a:r>
          </a:p>
        </p:txBody>
      </p:sp>
      <p:sp>
        <p:nvSpPr>
          <p:cNvPr id="4" name="Google Shape;155;p23">
            <a:extLst>
              <a:ext uri="{FF2B5EF4-FFF2-40B4-BE49-F238E27FC236}">
                <a16:creationId xmlns:a16="http://schemas.microsoft.com/office/drawing/2014/main" id="{AB22651E-F8AE-A98A-20ED-1AAF1AA2454C}"/>
              </a:ext>
            </a:extLst>
          </p:cNvPr>
          <p:cNvSpPr txBox="1"/>
          <p:nvPr/>
        </p:nvSpPr>
        <p:spPr>
          <a:xfrm>
            <a:off x="269358" y="2367572"/>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6" name="Google Shape;156;p23">
            <a:extLst>
              <a:ext uri="{FF2B5EF4-FFF2-40B4-BE49-F238E27FC236}">
                <a16:creationId xmlns:a16="http://schemas.microsoft.com/office/drawing/2014/main" id="{A0E7B41A-51C7-F785-3B91-C5F06F7D2411}"/>
              </a:ext>
            </a:extLst>
          </p:cNvPr>
          <p:cNvSpPr txBox="1"/>
          <p:nvPr/>
        </p:nvSpPr>
        <p:spPr>
          <a:xfrm>
            <a:off x="315558" y="331974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8" name="Google Shape;157;p23">
            <a:extLst>
              <a:ext uri="{FF2B5EF4-FFF2-40B4-BE49-F238E27FC236}">
                <a16:creationId xmlns:a16="http://schemas.microsoft.com/office/drawing/2014/main" id="{18330AAF-BFAE-F2B6-9FD5-4AEA8910A7C1}"/>
              </a:ext>
            </a:extLst>
          </p:cNvPr>
          <p:cNvSpPr txBox="1"/>
          <p:nvPr/>
        </p:nvSpPr>
        <p:spPr>
          <a:xfrm>
            <a:off x="315558" y="4207475"/>
            <a:ext cx="755700" cy="67702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sp>
        <p:nvSpPr>
          <p:cNvPr id="3" name="Google Shape;153;p23">
            <a:extLst>
              <a:ext uri="{FF2B5EF4-FFF2-40B4-BE49-F238E27FC236}">
                <a16:creationId xmlns:a16="http://schemas.microsoft.com/office/drawing/2014/main" id="{82EFBAF3-66A9-1501-6B35-D5C9C6FBA229}"/>
              </a:ext>
            </a:extLst>
          </p:cNvPr>
          <p:cNvSpPr txBox="1"/>
          <p:nvPr/>
        </p:nvSpPr>
        <p:spPr>
          <a:xfrm>
            <a:off x="547798" y="1209986"/>
            <a:ext cx="8055552" cy="641578"/>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The revised Vision Statement generally received positive feedback with comments noting additional ideas respondents would like to see incorporated, and mixed opinions about specific topics. Comments included:</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5" name="Google Shape;153;p23">
            <a:extLst>
              <a:ext uri="{FF2B5EF4-FFF2-40B4-BE49-F238E27FC236}">
                <a16:creationId xmlns:a16="http://schemas.microsoft.com/office/drawing/2014/main" id="{5EB20235-B369-7E0C-4803-1DE744F4C24D}"/>
              </a:ext>
            </a:extLst>
          </p:cNvPr>
          <p:cNvSpPr txBox="1"/>
          <p:nvPr/>
        </p:nvSpPr>
        <p:spPr>
          <a:xfrm>
            <a:off x="5019157" y="2202912"/>
            <a:ext cx="3809285"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Education should be supported in the General Plan; however, it may not rise to the vision as the Town does not control the educational system</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The Town should support VIABLE opportunities for cultural, historic, environmental protections</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The Town should provide amenities for visitors although it may not need to be part of identity as it is in other communities in Arizona.</a:t>
            </a:r>
          </a:p>
          <a:p>
            <a:pPr marL="285750" lvl="3" indent="-285750">
              <a:buFont typeface="Arial" panose="020B0604020202020204" pitchFamily="34" charset="0"/>
              <a:buChar char="•"/>
            </a:pPr>
            <a:endParaRPr lang="en-US" sz="1350" dirty="0">
              <a:solidFill>
                <a:schemeClr val="dk2"/>
              </a:solidFill>
              <a:highlight>
                <a:schemeClr val="lt1"/>
              </a:highlight>
              <a:latin typeface="Poppins Light"/>
              <a:ea typeface="Poppins Light"/>
              <a:cs typeface="Poppins Light"/>
              <a:sym typeface="Poppins Light"/>
            </a:endParaRPr>
          </a:p>
        </p:txBody>
      </p:sp>
      <p:sp>
        <p:nvSpPr>
          <p:cNvPr id="7" name="Google Shape;131;p21">
            <a:extLst>
              <a:ext uri="{FF2B5EF4-FFF2-40B4-BE49-F238E27FC236}">
                <a16:creationId xmlns:a16="http://schemas.microsoft.com/office/drawing/2014/main" id="{886DABF1-0DE9-2DC9-05BD-40DDC15A78AA}"/>
              </a:ext>
            </a:extLst>
          </p:cNvPr>
          <p:cNvSpPr txBox="1"/>
          <p:nvPr/>
        </p:nvSpPr>
        <p:spPr>
          <a:xfrm>
            <a:off x="603676" y="1966611"/>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9" name="Google Shape;131;p21">
            <a:extLst>
              <a:ext uri="{FF2B5EF4-FFF2-40B4-BE49-F238E27FC236}">
                <a16:creationId xmlns:a16="http://schemas.microsoft.com/office/drawing/2014/main" id="{8F10DC36-D568-E349-FF2D-22D6F5530CAB}"/>
              </a:ext>
            </a:extLst>
          </p:cNvPr>
          <p:cNvSpPr txBox="1"/>
          <p:nvPr/>
        </p:nvSpPr>
        <p:spPr>
          <a:xfrm>
            <a:off x="5019157" y="1967064"/>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Tree>
    <p:extLst>
      <p:ext uri="{BB962C8B-B14F-4D97-AF65-F5344CB8AC3E}">
        <p14:creationId xmlns:p14="http://schemas.microsoft.com/office/powerpoint/2010/main" val="23814462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22"/>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37" name="Google Shape;137;p22"/>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2"/>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3" name="Google Shape;138;p22">
            <a:extLst>
              <a:ext uri="{FF2B5EF4-FFF2-40B4-BE49-F238E27FC236}">
                <a16:creationId xmlns:a16="http://schemas.microsoft.com/office/drawing/2014/main" id="{7FE12441-AB9A-F9C4-1C64-4C8EA1646758}"/>
              </a:ext>
            </a:extLst>
          </p:cNvPr>
          <p:cNvSpPr txBox="1"/>
          <p:nvPr/>
        </p:nvSpPr>
        <p:spPr>
          <a:xfrm>
            <a:off x="552869" y="767752"/>
            <a:ext cx="8591131" cy="29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TRANSPORTATION &amp; </a:t>
            </a:r>
          </a:p>
          <a:p>
            <a:pPr marL="0" lvl="0" indent="0"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PUBLIC FACILITIES AND SERVICES GOALS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4" name="Google Shape;141;p22">
            <a:extLst>
              <a:ext uri="{FF2B5EF4-FFF2-40B4-BE49-F238E27FC236}">
                <a16:creationId xmlns:a16="http://schemas.microsoft.com/office/drawing/2014/main" id="{0CBE68BC-F24F-E8C8-C941-D2B0C3613660}"/>
              </a:ext>
            </a:extLst>
          </p:cNvPr>
          <p:cNvSpPr txBox="1"/>
          <p:nvPr/>
        </p:nvSpPr>
        <p:spPr>
          <a:xfrm>
            <a:off x="6289964" y="134550"/>
            <a:ext cx="2712612" cy="18508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SURVEY RESULTS</a:t>
            </a:r>
            <a:endParaRPr sz="1000">
              <a:solidFill>
                <a:srgbClr val="999999"/>
              </a:solidFill>
              <a:latin typeface="Poppins Light"/>
              <a:ea typeface="Poppins Light"/>
              <a:cs typeface="Poppins Light"/>
              <a:sym typeface="Poppins Light"/>
            </a:endParaRPr>
          </a:p>
        </p:txBody>
      </p:sp>
      <p:sp>
        <p:nvSpPr>
          <p:cNvPr id="6" name="Google Shape;153;p23">
            <a:extLst>
              <a:ext uri="{FF2B5EF4-FFF2-40B4-BE49-F238E27FC236}">
                <a16:creationId xmlns:a16="http://schemas.microsoft.com/office/drawing/2014/main" id="{CBA10A68-0559-DB19-93E0-E8574AD6C471}"/>
              </a:ext>
            </a:extLst>
          </p:cNvPr>
          <p:cNvSpPr txBox="1"/>
          <p:nvPr/>
        </p:nvSpPr>
        <p:spPr>
          <a:xfrm>
            <a:off x="1292021" y="1912496"/>
            <a:ext cx="3109859"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Need to balance of future amenities across all neighborhoods and not just within the specific plan zoned neighborhoods.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Need for better access, more traffic signals and additional capacity as the town continues to grow.</a:t>
            </a:r>
          </a:p>
          <a:p>
            <a:pPr lvl="3"/>
            <a:endParaRPr lang="en-US" sz="1350" dirty="0">
              <a:solidFill>
                <a:schemeClr val="dk2"/>
              </a:solidFill>
              <a:highlight>
                <a:schemeClr val="lt1"/>
              </a:highlight>
              <a:latin typeface="Poppins Light"/>
              <a:ea typeface="Poppins Light"/>
              <a:cs typeface="Poppins Light"/>
              <a:sym typeface="Poppins Light"/>
            </a:endParaRPr>
          </a:p>
        </p:txBody>
      </p:sp>
      <p:sp>
        <p:nvSpPr>
          <p:cNvPr id="7" name="Google Shape;155;p23">
            <a:extLst>
              <a:ext uri="{FF2B5EF4-FFF2-40B4-BE49-F238E27FC236}">
                <a16:creationId xmlns:a16="http://schemas.microsoft.com/office/drawing/2014/main" id="{A9C0EEBB-15B6-BE66-4A04-405E47673CFD}"/>
              </a:ext>
            </a:extLst>
          </p:cNvPr>
          <p:cNvSpPr txBox="1"/>
          <p:nvPr/>
        </p:nvSpPr>
        <p:spPr>
          <a:xfrm>
            <a:off x="340423" y="2252818"/>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8" name="Google Shape;156;p23">
            <a:extLst>
              <a:ext uri="{FF2B5EF4-FFF2-40B4-BE49-F238E27FC236}">
                <a16:creationId xmlns:a16="http://schemas.microsoft.com/office/drawing/2014/main" id="{E359C5D0-7400-B7EF-B359-348498DE78B2}"/>
              </a:ext>
            </a:extLst>
          </p:cNvPr>
          <p:cNvSpPr txBox="1"/>
          <p:nvPr/>
        </p:nvSpPr>
        <p:spPr>
          <a:xfrm>
            <a:off x="386623" y="334978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5" name="Google Shape;131;p21">
            <a:extLst>
              <a:ext uri="{FF2B5EF4-FFF2-40B4-BE49-F238E27FC236}">
                <a16:creationId xmlns:a16="http://schemas.microsoft.com/office/drawing/2014/main" id="{54460D44-61DD-A284-8CC3-1CC9041DBC0A}"/>
              </a:ext>
            </a:extLst>
          </p:cNvPr>
          <p:cNvSpPr txBox="1"/>
          <p:nvPr/>
        </p:nvSpPr>
        <p:spPr>
          <a:xfrm>
            <a:off x="603652" y="1558422"/>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9" name="Google Shape;131;p21">
            <a:extLst>
              <a:ext uri="{FF2B5EF4-FFF2-40B4-BE49-F238E27FC236}">
                <a16:creationId xmlns:a16="http://schemas.microsoft.com/office/drawing/2014/main" id="{A4627D9A-959B-2912-3C74-39C7F119D17A}"/>
              </a:ext>
            </a:extLst>
          </p:cNvPr>
          <p:cNvSpPr txBox="1"/>
          <p:nvPr/>
        </p:nvSpPr>
        <p:spPr>
          <a:xfrm>
            <a:off x="5019133" y="1558875"/>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
        <p:nvSpPr>
          <p:cNvPr id="10" name="Google Shape;153;p23">
            <a:extLst>
              <a:ext uri="{FF2B5EF4-FFF2-40B4-BE49-F238E27FC236}">
                <a16:creationId xmlns:a16="http://schemas.microsoft.com/office/drawing/2014/main" id="{211E790D-53BD-F354-4277-34C4DD7817F2}"/>
              </a:ext>
            </a:extLst>
          </p:cNvPr>
          <p:cNvSpPr txBox="1"/>
          <p:nvPr/>
        </p:nvSpPr>
        <p:spPr>
          <a:xfrm>
            <a:off x="5019133" y="1826649"/>
            <a:ext cx="3109859"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There may be a need to consider complementing some of the private amenities that exist for residents in HOAs by offering them as public amenities across town (i.e., pool, pickleball, etc.)</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In addition to having good transportation policies, having wise growth policies will also help ensure that new development does not have a negative impact on the existing infrastructure</a:t>
            </a:r>
          </a:p>
          <a:p>
            <a:pPr lvl="3"/>
            <a:endParaRPr lang="en-US" sz="1350" dirty="0">
              <a:solidFill>
                <a:schemeClr val="dk2"/>
              </a:solidFill>
              <a:highlight>
                <a:schemeClr val="lt1"/>
              </a:highlight>
              <a:latin typeface="Poppins Light"/>
              <a:ea typeface="Poppins Light"/>
              <a:cs typeface="Poppins Light"/>
              <a:sym typeface="Poppins Light"/>
            </a:endParaRPr>
          </a:p>
        </p:txBody>
      </p:sp>
    </p:spTree>
    <p:extLst>
      <p:ext uri="{BB962C8B-B14F-4D97-AF65-F5344CB8AC3E}">
        <p14:creationId xmlns:p14="http://schemas.microsoft.com/office/powerpoint/2010/main" val="21008970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5"/>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txBox="1"/>
          <p:nvPr/>
        </p:nvSpPr>
        <p:spPr>
          <a:xfrm>
            <a:off x="561975" y="869405"/>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PARKS, RECREATION &amp; OPEN SPACE GOALS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pic>
        <p:nvPicPr>
          <p:cNvPr id="184" name="Google Shape;184;p25"/>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2" name="Google Shape;119;p21">
            <a:extLst>
              <a:ext uri="{FF2B5EF4-FFF2-40B4-BE49-F238E27FC236}">
                <a16:creationId xmlns:a16="http://schemas.microsoft.com/office/drawing/2014/main" id="{D60E28A9-B418-D0DF-2E96-F85CCF239204}"/>
              </a:ext>
            </a:extLst>
          </p:cNvPr>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4" name="Google Shape;131;p21">
            <a:extLst>
              <a:ext uri="{FF2B5EF4-FFF2-40B4-BE49-F238E27FC236}">
                <a16:creationId xmlns:a16="http://schemas.microsoft.com/office/drawing/2014/main" id="{B84D8D41-5049-F1EA-74CA-7FBCA9F03057}"/>
              </a:ext>
            </a:extLst>
          </p:cNvPr>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SURVEY RESULTS</a:t>
            </a:r>
            <a:endParaRPr sz="1000">
              <a:solidFill>
                <a:srgbClr val="999999"/>
              </a:solidFill>
              <a:latin typeface="Poppins Light"/>
              <a:ea typeface="Poppins Light"/>
              <a:cs typeface="Poppins Light"/>
              <a:sym typeface="Poppins Light"/>
            </a:endParaRPr>
          </a:p>
        </p:txBody>
      </p:sp>
      <p:sp>
        <p:nvSpPr>
          <p:cNvPr id="5" name="Google Shape;153;p23">
            <a:extLst>
              <a:ext uri="{FF2B5EF4-FFF2-40B4-BE49-F238E27FC236}">
                <a16:creationId xmlns:a16="http://schemas.microsoft.com/office/drawing/2014/main" id="{DF6E5B8D-01A1-2265-FB07-FB3EA36F4534}"/>
              </a:ext>
            </a:extLst>
          </p:cNvPr>
          <p:cNvSpPr txBox="1"/>
          <p:nvPr/>
        </p:nvSpPr>
        <p:spPr>
          <a:xfrm>
            <a:off x="1347325" y="1677836"/>
            <a:ext cx="2919875"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The need to preserve the natural desert for recreation and ecological balance is a priority.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Providing activities for all age levels is a priority</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Look to other municipalities in the region for ideas. </a:t>
            </a:r>
            <a:endParaRPr lang="en-US" sz="1350" b="1" dirty="0">
              <a:solidFill>
                <a:schemeClr val="dk2"/>
              </a:solidFill>
              <a:highlight>
                <a:schemeClr val="lt1"/>
              </a:highlight>
              <a:latin typeface="Poppins Light"/>
              <a:ea typeface="Poppins Light"/>
              <a:cs typeface="Poppins Light"/>
              <a:sym typeface="Poppins Light"/>
            </a:endParaRPr>
          </a:p>
        </p:txBody>
      </p:sp>
      <p:sp>
        <p:nvSpPr>
          <p:cNvPr id="6" name="Google Shape;155;p23">
            <a:extLst>
              <a:ext uri="{FF2B5EF4-FFF2-40B4-BE49-F238E27FC236}">
                <a16:creationId xmlns:a16="http://schemas.microsoft.com/office/drawing/2014/main" id="{C5E042E6-FCD7-61F9-122D-2F914D7E7FA5}"/>
              </a:ext>
            </a:extLst>
          </p:cNvPr>
          <p:cNvSpPr txBox="1"/>
          <p:nvPr/>
        </p:nvSpPr>
        <p:spPr>
          <a:xfrm>
            <a:off x="395727" y="1864934"/>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7" name="Google Shape;156;p23">
            <a:extLst>
              <a:ext uri="{FF2B5EF4-FFF2-40B4-BE49-F238E27FC236}">
                <a16:creationId xmlns:a16="http://schemas.microsoft.com/office/drawing/2014/main" id="{ED4892BA-DB08-BC63-F0B2-AA0C69D9B4D2}"/>
              </a:ext>
            </a:extLst>
          </p:cNvPr>
          <p:cNvSpPr txBox="1"/>
          <p:nvPr/>
        </p:nvSpPr>
        <p:spPr>
          <a:xfrm>
            <a:off x="441927" y="2715734"/>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8" name="Google Shape;157;p23">
            <a:extLst>
              <a:ext uri="{FF2B5EF4-FFF2-40B4-BE49-F238E27FC236}">
                <a16:creationId xmlns:a16="http://schemas.microsoft.com/office/drawing/2014/main" id="{09B4330F-6186-9090-77B4-F7A2DACCC7FE}"/>
              </a:ext>
            </a:extLst>
          </p:cNvPr>
          <p:cNvSpPr txBox="1"/>
          <p:nvPr/>
        </p:nvSpPr>
        <p:spPr>
          <a:xfrm>
            <a:off x="441927" y="3318914"/>
            <a:ext cx="755700" cy="67702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sp>
        <p:nvSpPr>
          <p:cNvPr id="9" name="Google Shape;131;p21">
            <a:extLst>
              <a:ext uri="{FF2B5EF4-FFF2-40B4-BE49-F238E27FC236}">
                <a16:creationId xmlns:a16="http://schemas.microsoft.com/office/drawing/2014/main" id="{B22FD11E-528F-E1B3-EE02-F27D9B66575A}"/>
              </a:ext>
            </a:extLst>
          </p:cNvPr>
          <p:cNvSpPr txBox="1"/>
          <p:nvPr/>
        </p:nvSpPr>
        <p:spPr>
          <a:xfrm>
            <a:off x="603652" y="1334749"/>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10" name="Google Shape;131;p21">
            <a:extLst>
              <a:ext uri="{FF2B5EF4-FFF2-40B4-BE49-F238E27FC236}">
                <a16:creationId xmlns:a16="http://schemas.microsoft.com/office/drawing/2014/main" id="{89DCBBE9-19DC-ED67-5577-F23C7080C715}"/>
              </a:ext>
            </a:extLst>
          </p:cNvPr>
          <p:cNvSpPr txBox="1"/>
          <p:nvPr/>
        </p:nvSpPr>
        <p:spPr>
          <a:xfrm>
            <a:off x="5019133" y="1335202"/>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
        <p:nvSpPr>
          <p:cNvPr id="11" name="Google Shape;153;p23">
            <a:extLst>
              <a:ext uri="{FF2B5EF4-FFF2-40B4-BE49-F238E27FC236}">
                <a16:creationId xmlns:a16="http://schemas.microsoft.com/office/drawing/2014/main" id="{4CA5AFE9-FEFC-7F52-BBB3-3190FD28E1E1}"/>
              </a:ext>
            </a:extLst>
          </p:cNvPr>
          <p:cNvSpPr txBox="1"/>
          <p:nvPr/>
        </p:nvSpPr>
        <p:spPr>
          <a:xfrm>
            <a:off x="5016478" y="1681899"/>
            <a:ext cx="3525010"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It is important to have a balance of amenities and program offerings for all age groups and while looking to other areas for ideas is a good place to start the needs of the Town also need to be kept at the forefront.</a:t>
            </a:r>
          </a:p>
        </p:txBody>
      </p:sp>
    </p:spTree>
    <p:extLst>
      <p:ext uri="{BB962C8B-B14F-4D97-AF65-F5344CB8AC3E}">
        <p14:creationId xmlns:p14="http://schemas.microsoft.com/office/powerpoint/2010/main" val="42597355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cxnSp>
        <p:nvCxnSpPr>
          <p:cNvPr id="136" name="Google Shape;136;p22"/>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37" name="Google Shape;137;p22"/>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5" name="Google Shape;145;p22"/>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3" name="Google Shape;138;p22">
            <a:extLst>
              <a:ext uri="{FF2B5EF4-FFF2-40B4-BE49-F238E27FC236}">
                <a16:creationId xmlns:a16="http://schemas.microsoft.com/office/drawing/2014/main" id="{7FE12441-AB9A-F9C4-1C64-4C8EA1646758}"/>
              </a:ext>
            </a:extLst>
          </p:cNvPr>
          <p:cNvSpPr txBox="1"/>
          <p:nvPr/>
        </p:nvSpPr>
        <p:spPr>
          <a:xfrm>
            <a:off x="552869" y="773835"/>
            <a:ext cx="8591131" cy="29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ENVIRONMENTAL, WATER RESOURCES, &amp; ENERGY GOALS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4" name="Google Shape;141;p22">
            <a:extLst>
              <a:ext uri="{FF2B5EF4-FFF2-40B4-BE49-F238E27FC236}">
                <a16:creationId xmlns:a16="http://schemas.microsoft.com/office/drawing/2014/main" id="{0CBE68BC-F24F-E8C8-C941-D2B0C3613660}"/>
              </a:ext>
            </a:extLst>
          </p:cNvPr>
          <p:cNvSpPr txBox="1"/>
          <p:nvPr/>
        </p:nvSpPr>
        <p:spPr>
          <a:xfrm>
            <a:off x="6289964" y="134550"/>
            <a:ext cx="2712612" cy="18508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SURVEY RESULTS</a:t>
            </a:r>
            <a:endParaRPr sz="1000">
              <a:solidFill>
                <a:srgbClr val="999999"/>
              </a:solidFill>
              <a:latin typeface="Poppins Light"/>
              <a:ea typeface="Poppins Light"/>
              <a:cs typeface="Poppins Light"/>
              <a:sym typeface="Poppins Light"/>
            </a:endParaRPr>
          </a:p>
        </p:txBody>
      </p:sp>
      <p:sp>
        <p:nvSpPr>
          <p:cNvPr id="5" name="Google Shape;153;p23">
            <a:extLst>
              <a:ext uri="{FF2B5EF4-FFF2-40B4-BE49-F238E27FC236}">
                <a16:creationId xmlns:a16="http://schemas.microsoft.com/office/drawing/2014/main" id="{35277AC0-3522-2D40-4649-082026058E7E}"/>
              </a:ext>
            </a:extLst>
          </p:cNvPr>
          <p:cNvSpPr txBox="1"/>
          <p:nvPr/>
        </p:nvSpPr>
        <p:spPr>
          <a:xfrm>
            <a:off x="1418965" y="1794192"/>
            <a:ext cx="3209742"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The need to preserve the natural desert and ecological balance is a must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Questions about how some of the goals will be implemented</a:t>
            </a: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Ideas for the implementation of some of the goals</a:t>
            </a:r>
          </a:p>
          <a:p>
            <a:pPr marL="285750" lvl="3" indent="-285750">
              <a:buFont typeface="Arial" panose="020B0604020202020204" pitchFamily="34" charset="0"/>
              <a:buChar char="•"/>
            </a:pPr>
            <a:endParaRPr lang="en-US" sz="1350" dirty="0">
              <a:solidFill>
                <a:schemeClr val="dk2"/>
              </a:solidFill>
              <a:highlight>
                <a:schemeClr val="lt1"/>
              </a:highlight>
              <a:latin typeface="Poppins Light"/>
              <a:ea typeface="Poppins Light"/>
              <a:cs typeface="Poppins Light"/>
              <a:sym typeface="Poppins Light"/>
            </a:endParaRPr>
          </a:p>
        </p:txBody>
      </p:sp>
      <p:sp>
        <p:nvSpPr>
          <p:cNvPr id="6" name="Google Shape;155;p23">
            <a:extLst>
              <a:ext uri="{FF2B5EF4-FFF2-40B4-BE49-F238E27FC236}">
                <a16:creationId xmlns:a16="http://schemas.microsoft.com/office/drawing/2014/main" id="{C41EA19C-282B-7E1E-FD11-29D5B601B7F5}"/>
              </a:ext>
            </a:extLst>
          </p:cNvPr>
          <p:cNvSpPr txBox="1"/>
          <p:nvPr/>
        </p:nvSpPr>
        <p:spPr>
          <a:xfrm>
            <a:off x="467367" y="1829643"/>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7" name="Google Shape;156;p23">
            <a:extLst>
              <a:ext uri="{FF2B5EF4-FFF2-40B4-BE49-F238E27FC236}">
                <a16:creationId xmlns:a16="http://schemas.microsoft.com/office/drawing/2014/main" id="{541F8D92-9FE6-78C2-2BBF-645EE5FBAEEF}"/>
              </a:ext>
            </a:extLst>
          </p:cNvPr>
          <p:cNvSpPr txBox="1"/>
          <p:nvPr/>
        </p:nvSpPr>
        <p:spPr>
          <a:xfrm>
            <a:off x="513567" y="2651067"/>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8" name="Google Shape;157;p23">
            <a:extLst>
              <a:ext uri="{FF2B5EF4-FFF2-40B4-BE49-F238E27FC236}">
                <a16:creationId xmlns:a16="http://schemas.microsoft.com/office/drawing/2014/main" id="{6CF60228-604C-6DFB-16A4-DF8510810EB7}"/>
              </a:ext>
            </a:extLst>
          </p:cNvPr>
          <p:cNvSpPr txBox="1"/>
          <p:nvPr/>
        </p:nvSpPr>
        <p:spPr>
          <a:xfrm>
            <a:off x="513567" y="3449567"/>
            <a:ext cx="755700" cy="67702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sp>
        <p:nvSpPr>
          <p:cNvPr id="9" name="Google Shape;153;p23">
            <a:extLst>
              <a:ext uri="{FF2B5EF4-FFF2-40B4-BE49-F238E27FC236}">
                <a16:creationId xmlns:a16="http://schemas.microsoft.com/office/drawing/2014/main" id="{B8DC5105-5E48-953F-AFE7-A196687F28B6}"/>
              </a:ext>
            </a:extLst>
          </p:cNvPr>
          <p:cNvSpPr txBox="1"/>
          <p:nvPr/>
        </p:nvSpPr>
        <p:spPr>
          <a:xfrm>
            <a:off x="5019157" y="1764795"/>
            <a:ext cx="3209742"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Encouraging the protection of our natural systems (i.e., preservation of natural wash corridors over concrete lined channels) is important and the approach the Town is currently taking in this area is good. However, while they agree it is important it may not rise to a priority in all areas. </a:t>
            </a:r>
          </a:p>
          <a:p>
            <a:pPr lvl="3"/>
            <a:endParaRPr lang="en-US" sz="1350" dirty="0">
              <a:solidFill>
                <a:schemeClr val="dk2"/>
              </a:solidFill>
              <a:highlight>
                <a:schemeClr val="lt1"/>
              </a:highlight>
              <a:latin typeface="Poppins Light"/>
              <a:ea typeface="Poppins Light"/>
              <a:cs typeface="Poppins Light"/>
              <a:sym typeface="Poppins Light"/>
            </a:endParaRPr>
          </a:p>
        </p:txBody>
      </p:sp>
      <p:sp>
        <p:nvSpPr>
          <p:cNvPr id="10" name="Google Shape;131;p21">
            <a:extLst>
              <a:ext uri="{FF2B5EF4-FFF2-40B4-BE49-F238E27FC236}">
                <a16:creationId xmlns:a16="http://schemas.microsoft.com/office/drawing/2014/main" id="{C1CEDAB1-1A77-44FF-7E4F-A81A86268370}"/>
              </a:ext>
            </a:extLst>
          </p:cNvPr>
          <p:cNvSpPr txBox="1"/>
          <p:nvPr/>
        </p:nvSpPr>
        <p:spPr>
          <a:xfrm>
            <a:off x="603676" y="1460512"/>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11" name="Google Shape;131;p21">
            <a:extLst>
              <a:ext uri="{FF2B5EF4-FFF2-40B4-BE49-F238E27FC236}">
                <a16:creationId xmlns:a16="http://schemas.microsoft.com/office/drawing/2014/main" id="{344D28FB-FB9E-E4A8-1124-519504AD91C3}"/>
              </a:ext>
            </a:extLst>
          </p:cNvPr>
          <p:cNvSpPr txBox="1"/>
          <p:nvPr/>
        </p:nvSpPr>
        <p:spPr>
          <a:xfrm>
            <a:off x="5019157" y="1460965"/>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Tree>
    <p:extLst>
      <p:ext uri="{BB962C8B-B14F-4D97-AF65-F5344CB8AC3E}">
        <p14:creationId xmlns:p14="http://schemas.microsoft.com/office/powerpoint/2010/main" val="13815878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5" name="Google Shape;175;p25"/>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4" name="Google Shape;184;p25"/>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2" name="Google Shape;119;p21">
            <a:extLst>
              <a:ext uri="{FF2B5EF4-FFF2-40B4-BE49-F238E27FC236}">
                <a16:creationId xmlns:a16="http://schemas.microsoft.com/office/drawing/2014/main" id="{FC53E777-093E-F3C4-240A-EF03525B5434}"/>
              </a:ext>
            </a:extLst>
          </p:cNvPr>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4" name="Google Shape;131;p21">
            <a:extLst>
              <a:ext uri="{FF2B5EF4-FFF2-40B4-BE49-F238E27FC236}">
                <a16:creationId xmlns:a16="http://schemas.microsoft.com/office/drawing/2014/main" id="{A4602D57-42BD-0FDA-007E-AE4E8221BC73}"/>
              </a:ext>
            </a:extLst>
          </p:cNvPr>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SURVEY RESULTS</a:t>
            </a:r>
            <a:endParaRPr sz="1000">
              <a:solidFill>
                <a:srgbClr val="999999"/>
              </a:solidFill>
              <a:latin typeface="Poppins Light"/>
              <a:ea typeface="Poppins Light"/>
              <a:cs typeface="Poppins Light"/>
              <a:sym typeface="Poppins Light"/>
            </a:endParaRPr>
          </a:p>
        </p:txBody>
      </p:sp>
      <p:sp>
        <p:nvSpPr>
          <p:cNvPr id="5" name="Google Shape;138;p22">
            <a:extLst>
              <a:ext uri="{FF2B5EF4-FFF2-40B4-BE49-F238E27FC236}">
                <a16:creationId xmlns:a16="http://schemas.microsoft.com/office/drawing/2014/main" id="{FD181E4D-5B16-D309-1F1D-8D30BFBCD2A3}"/>
              </a:ext>
            </a:extLst>
          </p:cNvPr>
          <p:cNvSpPr txBox="1"/>
          <p:nvPr/>
        </p:nvSpPr>
        <p:spPr>
          <a:xfrm>
            <a:off x="530669" y="677112"/>
            <a:ext cx="8591131" cy="29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REVISED LAND USE &amp; GROWTH AREAS GOALS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6" name="Google Shape;153;p23">
            <a:extLst>
              <a:ext uri="{FF2B5EF4-FFF2-40B4-BE49-F238E27FC236}">
                <a16:creationId xmlns:a16="http://schemas.microsoft.com/office/drawing/2014/main" id="{A5DE9039-7B95-3C1E-828C-DB21FF5FCEE3}"/>
              </a:ext>
            </a:extLst>
          </p:cNvPr>
          <p:cNvSpPr txBox="1"/>
          <p:nvPr/>
        </p:nvSpPr>
        <p:spPr>
          <a:xfrm>
            <a:off x="1248129" y="1508648"/>
            <a:ext cx="3053797" cy="22989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There is a desire to maintain the small-town feel but also a strong desire to attract large retail establishments such as Home Depot, Target &amp; Costco, additional restaurants and more healthcare services.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There are mixed opinions on the development of multi-family housing.</a:t>
            </a:r>
            <a:endParaRPr lang="en-US" sz="1350" dirty="0">
              <a:solidFill>
                <a:srgbClr val="80184A"/>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p:txBody>
      </p:sp>
      <p:sp>
        <p:nvSpPr>
          <p:cNvPr id="7" name="Google Shape;155;p23">
            <a:extLst>
              <a:ext uri="{FF2B5EF4-FFF2-40B4-BE49-F238E27FC236}">
                <a16:creationId xmlns:a16="http://schemas.microsoft.com/office/drawing/2014/main" id="{709AF689-49F4-ED56-6899-6CF5A734C610}"/>
              </a:ext>
            </a:extLst>
          </p:cNvPr>
          <p:cNvSpPr txBox="1"/>
          <p:nvPr/>
        </p:nvSpPr>
        <p:spPr>
          <a:xfrm>
            <a:off x="296531" y="2011975"/>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8" name="Google Shape;156;p23">
            <a:extLst>
              <a:ext uri="{FF2B5EF4-FFF2-40B4-BE49-F238E27FC236}">
                <a16:creationId xmlns:a16="http://schemas.microsoft.com/office/drawing/2014/main" id="{C17F9CE7-979F-2C9C-2CF5-982A8C03C4FD}"/>
              </a:ext>
            </a:extLst>
          </p:cNvPr>
          <p:cNvSpPr txBox="1"/>
          <p:nvPr/>
        </p:nvSpPr>
        <p:spPr>
          <a:xfrm>
            <a:off x="342731" y="345277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9" name="Google Shape;131;p21">
            <a:extLst>
              <a:ext uri="{FF2B5EF4-FFF2-40B4-BE49-F238E27FC236}">
                <a16:creationId xmlns:a16="http://schemas.microsoft.com/office/drawing/2014/main" id="{14ECB25C-5CC1-CE80-3DED-A012992CBBFC}"/>
              </a:ext>
            </a:extLst>
          </p:cNvPr>
          <p:cNvSpPr txBox="1"/>
          <p:nvPr/>
        </p:nvSpPr>
        <p:spPr>
          <a:xfrm>
            <a:off x="581428" y="1105323"/>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10" name="Google Shape;131;p21">
            <a:extLst>
              <a:ext uri="{FF2B5EF4-FFF2-40B4-BE49-F238E27FC236}">
                <a16:creationId xmlns:a16="http://schemas.microsoft.com/office/drawing/2014/main" id="{6013785F-A671-BA81-7537-4F223EE342F8}"/>
              </a:ext>
            </a:extLst>
          </p:cNvPr>
          <p:cNvSpPr txBox="1"/>
          <p:nvPr/>
        </p:nvSpPr>
        <p:spPr>
          <a:xfrm>
            <a:off x="4805523" y="1105323"/>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
        <p:nvSpPr>
          <p:cNvPr id="11" name="Google Shape;153;p23">
            <a:extLst>
              <a:ext uri="{FF2B5EF4-FFF2-40B4-BE49-F238E27FC236}">
                <a16:creationId xmlns:a16="http://schemas.microsoft.com/office/drawing/2014/main" id="{754893F2-2CA7-5F3E-ED80-06A080B266AB}"/>
              </a:ext>
            </a:extLst>
          </p:cNvPr>
          <p:cNvSpPr txBox="1"/>
          <p:nvPr/>
        </p:nvSpPr>
        <p:spPr>
          <a:xfrm>
            <a:off x="4842076" y="1496214"/>
            <a:ext cx="3960945"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The “small-town” notion is good, but we really need to confirm, “What does ‘small town’ mean to you?” A good place to start to maintain that feel would be to keep focus on social connectivity and not just mobility connectivity </a:t>
            </a:r>
          </a:p>
          <a:p>
            <a:pPr lvl="3"/>
            <a:endParaRPr lang="en-US" sz="1350" b="1"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The desire to attract more and larger retail establishments is a common priority amongst residents. However, it should be noted that we need more roof tops to attract these types of establishments.</a:t>
            </a:r>
            <a:r>
              <a:rPr lang="en-US" sz="1350" b="1" dirty="0">
                <a:solidFill>
                  <a:schemeClr val="dk2"/>
                </a:solidFill>
                <a:highlight>
                  <a:schemeClr val="lt1"/>
                </a:highlight>
                <a:latin typeface="Poppins Light"/>
                <a:ea typeface="Poppins Light"/>
                <a:cs typeface="Poppins Light"/>
                <a:sym typeface="Poppins Light"/>
              </a:rPr>
              <a:t> </a:t>
            </a:r>
          </a:p>
          <a:p>
            <a:pPr lvl="3"/>
            <a:endParaRPr lang="en-US" sz="1350" b="1"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While some residents may not like the idea of MF, what they really don’t like is being surprised, so having a defined plan will help.</a:t>
            </a:r>
          </a:p>
          <a:p>
            <a:pPr lvl="3"/>
            <a:endParaRPr lang="en-US" sz="1350" dirty="0">
              <a:solidFill>
                <a:schemeClr val="dk2"/>
              </a:solidFill>
              <a:highlight>
                <a:schemeClr val="lt1"/>
              </a:highlight>
              <a:latin typeface="Poppins Light"/>
              <a:ea typeface="Poppins Light"/>
              <a:cs typeface="Poppins Light"/>
              <a:sym typeface="Poppins Light"/>
            </a:endParaRPr>
          </a:p>
        </p:txBody>
      </p:sp>
    </p:spTree>
    <p:extLst>
      <p:ext uri="{BB962C8B-B14F-4D97-AF65-F5344CB8AC3E}">
        <p14:creationId xmlns:p14="http://schemas.microsoft.com/office/powerpoint/2010/main" val="9607561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2" name="Google Shape;118;p21">
            <a:extLst>
              <a:ext uri="{FF2B5EF4-FFF2-40B4-BE49-F238E27FC236}">
                <a16:creationId xmlns:a16="http://schemas.microsoft.com/office/drawing/2014/main" id="{94DEF202-F504-9E58-A9A0-04E70E75C550}"/>
              </a:ext>
            </a:extLst>
          </p:cNvPr>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3" name="Google Shape;119;p21">
            <a:extLst>
              <a:ext uri="{FF2B5EF4-FFF2-40B4-BE49-F238E27FC236}">
                <a16:creationId xmlns:a16="http://schemas.microsoft.com/office/drawing/2014/main" id="{1975B1F9-94E1-AA4F-8B51-BA3E7601F65B}"/>
              </a:ext>
            </a:extLst>
          </p:cNvPr>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4" name="Google Shape;120;p21">
            <a:extLst>
              <a:ext uri="{FF2B5EF4-FFF2-40B4-BE49-F238E27FC236}">
                <a16:creationId xmlns:a16="http://schemas.microsoft.com/office/drawing/2014/main" id="{37803ABF-191B-BF8A-E709-1AD528657274}"/>
              </a:ext>
            </a:extLst>
          </p:cNvPr>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131;p21">
            <a:extLst>
              <a:ext uri="{FF2B5EF4-FFF2-40B4-BE49-F238E27FC236}">
                <a16:creationId xmlns:a16="http://schemas.microsoft.com/office/drawing/2014/main" id="{56C18323-5288-3034-32B3-1CF1F9612E68}"/>
              </a:ext>
            </a:extLst>
          </p:cNvPr>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SURVEY RESULTS</a:t>
            </a:r>
            <a:endParaRPr sz="1000">
              <a:solidFill>
                <a:srgbClr val="999999"/>
              </a:solidFill>
              <a:latin typeface="Poppins Light"/>
              <a:ea typeface="Poppins Light"/>
              <a:cs typeface="Poppins Light"/>
              <a:sym typeface="Poppins Light"/>
            </a:endParaRPr>
          </a:p>
        </p:txBody>
      </p:sp>
      <p:sp>
        <p:nvSpPr>
          <p:cNvPr id="7" name="Google Shape;176;p25">
            <a:extLst>
              <a:ext uri="{FF2B5EF4-FFF2-40B4-BE49-F238E27FC236}">
                <a16:creationId xmlns:a16="http://schemas.microsoft.com/office/drawing/2014/main" id="{D2F80320-93D2-AED0-97B4-33D3C88DFE12}"/>
              </a:ext>
            </a:extLst>
          </p:cNvPr>
          <p:cNvSpPr txBox="1"/>
          <p:nvPr/>
        </p:nvSpPr>
        <p:spPr>
          <a:xfrm>
            <a:off x="561975" y="869405"/>
            <a:ext cx="7868400" cy="2979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 sz="2200" b="0" i="0" u="none" strike="noStrike" kern="0" cap="none" spc="0" normalizeH="0" baseline="0" noProof="0" dirty="0">
                <a:ln>
                  <a:noFill/>
                </a:ln>
                <a:solidFill>
                  <a:srgbClr val="0093BE"/>
                </a:solidFill>
                <a:effectLst/>
                <a:uLnTx/>
                <a:uFillTx/>
                <a:latin typeface="Poppins Medium" panose="00000600000000000000" pitchFamily="2" charset="0"/>
                <a:ea typeface="Poppins SemiBold"/>
                <a:cs typeface="Poppins Medium" panose="00000600000000000000" pitchFamily="2" charset="0"/>
                <a:sym typeface="Poppins SemiBold"/>
              </a:rPr>
              <a:t>REVISED ECONOMIC DEVELOPMENT &amp; COST OF DEVELOPMENT GOALS</a:t>
            </a:r>
            <a:endParaRPr kumimoji="0" sz="2200" b="0" i="0" u="none" strike="noStrike" kern="0" cap="none" spc="0" normalizeH="0" baseline="0" noProof="0" dirty="0">
              <a:ln>
                <a:noFill/>
              </a:ln>
              <a:solidFill>
                <a:srgbClr val="0093BE"/>
              </a:solidFill>
              <a:effectLst/>
              <a:uLnTx/>
              <a:uFillTx/>
              <a:latin typeface="Poppins Medium" panose="00000600000000000000" pitchFamily="2" charset="0"/>
              <a:ea typeface="Poppins SemiBold"/>
              <a:cs typeface="Poppins Medium" panose="00000600000000000000" pitchFamily="2" charset="0"/>
              <a:sym typeface="Poppins SemiBold"/>
            </a:endParaRPr>
          </a:p>
        </p:txBody>
      </p:sp>
      <p:sp>
        <p:nvSpPr>
          <p:cNvPr id="8" name="Google Shape;153;p23">
            <a:extLst>
              <a:ext uri="{FF2B5EF4-FFF2-40B4-BE49-F238E27FC236}">
                <a16:creationId xmlns:a16="http://schemas.microsoft.com/office/drawing/2014/main" id="{4922402C-326E-D432-73A4-0534A29C507C}"/>
              </a:ext>
            </a:extLst>
          </p:cNvPr>
          <p:cNvSpPr txBox="1"/>
          <p:nvPr/>
        </p:nvSpPr>
        <p:spPr>
          <a:xfrm>
            <a:off x="1329456" y="1975161"/>
            <a:ext cx="2994451"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Creating partnerships with U of A / Pima Community College to get a highly educated labor force that is home grown. </a:t>
            </a:r>
          </a:p>
          <a:p>
            <a:pPr lvl="3"/>
            <a:endParaRPr lang="en-US" sz="1350" dirty="0">
              <a:solidFill>
                <a:schemeClr val="dk2"/>
              </a:solidFill>
              <a:highlight>
                <a:schemeClr val="lt1"/>
              </a:highlight>
              <a:latin typeface="Poppins Light"/>
              <a:ea typeface="Poppins Light"/>
              <a:cs typeface="Poppins Light"/>
              <a:sym typeface="Poppins Light"/>
            </a:endParaRPr>
          </a:p>
          <a:p>
            <a:pPr lvl="3"/>
            <a:r>
              <a:rPr lang="en-US" sz="1350" dirty="0">
                <a:solidFill>
                  <a:schemeClr val="dk2"/>
                </a:solidFill>
                <a:highlight>
                  <a:schemeClr val="lt1"/>
                </a:highlight>
                <a:latin typeface="Poppins Light"/>
                <a:ea typeface="Poppins Light"/>
                <a:cs typeface="Poppins Light"/>
                <a:sym typeface="Poppins Light"/>
              </a:rPr>
              <a:t>Skepticism on whether the goals are feasible</a:t>
            </a: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p:txBody>
      </p:sp>
      <p:sp>
        <p:nvSpPr>
          <p:cNvPr id="9" name="Google Shape;155;p23">
            <a:extLst>
              <a:ext uri="{FF2B5EF4-FFF2-40B4-BE49-F238E27FC236}">
                <a16:creationId xmlns:a16="http://schemas.microsoft.com/office/drawing/2014/main" id="{DCADEC32-96C4-3F4A-90C5-90EB0444CECC}"/>
              </a:ext>
            </a:extLst>
          </p:cNvPr>
          <p:cNvSpPr txBox="1"/>
          <p:nvPr/>
        </p:nvSpPr>
        <p:spPr>
          <a:xfrm>
            <a:off x="377858" y="1994096"/>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10" name="Google Shape;156;p23">
            <a:extLst>
              <a:ext uri="{FF2B5EF4-FFF2-40B4-BE49-F238E27FC236}">
                <a16:creationId xmlns:a16="http://schemas.microsoft.com/office/drawing/2014/main" id="{F1395F97-8FCF-CBF7-F8D1-55EC56130B19}"/>
              </a:ext>
            </a:extLst>
          </p:cNvPr>
          <p:cNvSpPr txBox="1"/>
          <p:nvPr/>
        </p:nvSpPr>
        <p:spPr>
          <a:xfrm>
            <a:off x="424058" y="3009996"/>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12" name="Google Shape;131;p21">
            <a:extLst>
              <a:ext uri="{FF2B5EF4-FFF2-40B4-BE49-F238E27FC236}">
                <a16:creationId xmlns:a16="http://schemas.microsoft.com/office/drawing/2014/main" id="{29DB4FA2-4132-FB0B-0DDF-BE05618D1931}"/>
              </a:ext>
            </a:extLst>
          </p:cNvPr>
          <p:cNvSpPr txBox="1"/>
          <p:nvPr/>
        </p:nvSpPr>
        <p:spPr>
          <a:xfrm>
            <a:off x="561975" y="1633718"/>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PUBLIC COMMENTS</a:t>
            </a:r>
          </a:p>
        </p:txBody>
      </p:sp>
      <p:sp>
        <p:nvSpPr>
          <p:cNvPr id="13" name="Google Shape;131;p21">
            <a:extLst>
              <a:ext uri="{FF2B5EF4-FFF2-40B4-BE49-F238E27FC236}">
                <a16:creationId xmlns:a16="http://schemas.microsoft.com/office/drawing/2014/main" id="{8C82F810-B9D8-2A9C-5973-F8FA41BEC295}"/>
              </a:ext>
            </a:extLst>
          </p:cNvPr>
          <p:cNvSpPr txBox="1"/>
          <p:nvPr/>
        </p:nvSpPr>
        <p:spPr>
          <a:xfrm>
            <a:off x="4977456" y="1634171"/>
            <a:ext cx="2193600" cy="178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sz="1200" b="1" dirty="0">
                <a:solidFill>
                  <a:srgbClr val="80184A"/>
                </a:solidFill>
                <a:latin typeface="Poppins Light"/>
                <a:ea typeface="Poppins Light"/>
                <a:cs typeface="Poppins Light"/>
                <a:sym typeface="Poppins Light"/>
              </a:rPr>
              <a:t>COMMISSION FEEDBACK</a:t>
            </a:r>
          </a:p>
        </p:txBody>
      </p:sp>
      <p:sp>
        <p:nvSpPr>
          <p:cNvPr id="14" name="Google Shape;153;p23">
            <a:extLst>
              <a:ext uri="{FF2B5EF4-FFF2-40B4-BE49-F238E27FC236}">
                <a16:creationId xmlns:a16="http://schemas.microsoft.com/office/drawing/2014/main" id="{DB334817-7B42-295F-A6F8-8932BEAAA222}"/>
              </a:ext>
            </a:extLst>
          </p:cNvPr>
          <p:cNvSpPr txBox="1"/>
          <p:nvPr/>
        </p:nvSpPr>
        <p:spPr>
          <a:xfrm>
            <a:off x="4977456" y="1975161"/>
            <a:ext cx="2994451" cy="2298934"/>
          </a:xfrm>
          <a:prstGeom prst="rect">
            <a:avLst/>
          </a:prstGeom>
          <a:noFill/>
          <a:ln>
            <a:noFill/>
          </a:ln>
        </p:spPr>
        <p:txBody>
          <a:bodyPr spcFirstLastPara="1" wrap="square" lIns="91425" tIns="91425" rIns="91425" bIns="91425" anchor="t" anchorCtr="0">
            <a:noAutofit/>
          </a:bodyPr>
          <a:lstStyle/>
          <a:p>
            <a:pPr lvl="3"/>
            <a:r>
              <a:rPr lang="en-US" sz="1350" dirty="0">
                <a:solidFill>
                  <a:schemeClr val="dk2"/>
                </a:solidFill>
                <a:highlight>
                  <a:schemeClr val="lt1"/>
                </a:highlight>
                <a:latin typeface="Poppins Light"/>
                <a:ea typeface="Poppins Light"/>
                <a:cs typeface="Poppins Light"/>
                <a:sym typeface="Poppins Light"/>
              </a:rPr>
              <a:t>It was suggested that any revisions to the goals or policies generally note education institutions rather than calling out specific schools by name. Additional detail could be included to meet with specific schools as an action item.</a:t>
            </a: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a:p>
            <a:pPr lvl="3"/>
            <a:endParaRPr lang="en-US" sz="1350" dirty="0">
              <a:solidFill>
                <a:schemeClr val="dk2"/>
              </a:solidFill>
              <a:highlight>
                <a:schemeClr val="lt1"/>
              </a:highlight>
              <a:latin typeface="Poppins Light"/>
              <a:ea typeface="Poppins Light"/>
              <a:cs typeface="Poppins Light"/>
              <a:sym typeface="Poppins Light"/>
            </a:endParaRPr>
          </a:p>
        </p:txBody>
      </p:sp>
    </p:spTree>
    <p:extLst>
      <p:ext uri="{BB962C8B-B14F-4D97-AF65-F5344CB8AC3E}">
        <p14:creationId xmlns:p14="http://schemas.microsoft.com/office/powerpoint/2010/main" val="351814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1020738"/>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AGENDA</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AGENDA</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57075" y="1720950"/>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CE5B28"/>
                </a:solidFill>
                <a:latin typeface="Poppins Thin"/>
                <a:ea typeface="Poppins Thin"/>
                <a:cs typeface="Poppins Thin"/>
                <a:sym typeface="Poppins Thin"/>
              </a:rPr>
              <a:t>1 |</a:t>
            </a:r>
            <a:endParaRPr sz="2800">
              <a:solidFill>
                <a:srgbClr val="CE5B28"/>
              </a:solidFill>
              <a:latin typeface="Poppins Thin"/>
              <a:ea typeface="Poppins Thin"/>
              <a:cs typeface="Poppins Thin"/>
              <a:sym typeface="Poppins Thin"/>
            </a:endParaRPr>
          </a:p>
        </p:txBody>
      </p:sp>
      <p:sp>
        <p:nvSpPr>
          <p:cNvPr id="156" name="Google Shape;156;p23"/>
          <p:cNvSpPr txBox="1"/>
          <p:nvPr/>
        </p:nvSpPr>
        <p:spPr>
          <a:xfrm>
            <a:off x="424643" y="2373634"/>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CE5B28"/>
                </a:solidFill>
                <a:latin typeface="Poppins Thin"/>
                <a:ea typeface="Poppins Thin"/>
                <a:cs typeface="Poppins Thin"/>
                <a:sym typeface="Poppins Thin"/>
              </a:rPr>
              <a:t>2 |</a:t>
            </a:r>
            <a:endParaRPr sz="2800">
              <a:solidFill>
                <a:srgbClr val="CE5B28"/>
              </a:solidFill>
              <a:latin typeface="Poppins Thin"/>
              <a:ea typeface="Poppins Thin"/>
              <a:cs typeface="Poppins Thin"/>
              <a:sym typeface="Poppins Thin"/>
            </a:endParaRPr>
          </a:p>
        </p:txBody>
      </p:sp>
      <p:sp>
        <p:nvSpPr>
          <p:cNvPr id="157" name="Google Shape;157;p23"/>
          <p:cNvSpPr txBox="1"/>
          <p:nvPr/>
        </p:nvSpPr>
        <p:spPr>
          <a:xfrm>
            <a:off x="424643" y="306151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CE5B28"/>
                </a:solidFill>
                <a:latin typeface="Poppins Thin"/>
                <a:ea typeface="Poppins Thin"/>
                <a:cs typeface="Poppins Thin"/>
                <a:sym typeface="Poppins Thin"/>
              </a:rPr>
              <a:t>3 |</a:t>
            </a:r>
            <a:endParaRPr sz="280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2" name="Google Shape;96;p18">
            <a:extLst>
              <a:ext uri="{FF2B5EF4-FFF2-40B4-BE49-F238E27FC236}">
                <a16:creationId xmlns:a16="http://schemas.microsoft.com/office/drawing/2014/main" id="{3356AF9E-E5E0-043C-0CF6-1FC61BDC5B4A}"/>
              </a:ext>
            </a:extLst>
          </p:cNvPr>
          <p:cNvSpPr txBox="1"/>
          <p:nvPr/>
        </p:nvSpPr>
        <p:spPr>
          <a:xfrm>
            <a:off x="956550" y="1755585"/>
            <a:ext cx="7830375" cy="1757448"/>
          </a:xfrm>
          <a:prstGeom prst="rect">
            <a:avLst/>
          </a:prstGeom>
          <a:noFill/>
          <a:ln>
            <a:noFill/>
          </a:ln>
        </p:spPr>
        <p:txBody>
          <a:bodyPr spcFirstLastPara="1" wrap="square" lIns="91425" tIns="91425" rIns="91425" bIns="91425" anchor="t" anchorCtr="0">
            <a:noAutofit/>
          </a:bodyPr>
          <a:lstStyle/>
          <a:p>
            <a:pPr marL="460375" marR="0" lvl="0" defTabSz="914400" rtl="0" eaLnBrk="1" fontAlgn="auto" latinLnBrk="0" hangingPunct="1">
              <a:lnSpc>
                <a:spcPct val="100000"/>
              </a:lnSpc>
              <a:spcBef>
                <a:spcPts val="0"/>
              </a:spcBef>
              <a:spcAft>
                <a:spcPts val="0"/>
              </a:spcAft>
              <a:buClr>
                <a:schemeClr val="bg1"/>
              </a:buClr>
              <a:buSzTx/>
              <a:tabLst/>
              <a:defRPr/>
            </a:pPr>
            <a:r>
              <a:rPr kumimoji="0" lang="en" sz="2200" i="0" u="none" strike="noStrike" kern="0" cap="none" spc="0" normalizeH="0" baseline="0" noProof="0" dirty="0">
                <a:ln>
                  <a:noFill/>
                </a:ln>
                <a:solidFill>
                  <a:srgbClr val="595959"/>
                </a:solidFill>
                <a:effectLst/>
                <a:uLnTx/>
                <a:uFillTx/>
                <a:latin typeface="Poppins Medium" panose="00000600000000000000" pitchFamily="2" charset="0"/>
                <a:ea typeface="Playfair Display"/>
                <a:cs typeface="Poppins Medium" panose="00000600000000000000" pitchFamily="2" charset="0"/>
                <a:sym typeface="Playfair Display"/>
              </a:rPr>
              <a:t>What We’ve Done</a:t>
            </a:r>
          </a:p>
          <a:p>
            <a:pPr marL="460375" marR="0" lvl="0" defTabSz="914400" rtl="0" eaLnBrk="1" fontAlgn="auto" latinLnBrk="0" hangingPunct="1">
              <a:lnSpc>
                <a:spcPct val="100000"/>
              </a:lnSpc>
              <a:spcBef>
                <a:spcPts val="0"/>
              </a:spcBef>
              <a:spcAft>
                <a:spcPts val="0"/>
              </a:spcAft>
              <a:buClr>
                <a:schemeClr val="bg1"/>
              </a:buClr>
              <a:buSzTx/>
              <a:tabLst/>
              <a:defRPr/>
            </a:pPr>
            <a:endParaRPr kumimoji="0" lang="en" sz="2200" i="0" u="none" strike="noStrike" kern="0" cap="none" spc="0" normalizeH="0" baseline="0" noProof="0" dirty="0">
              <a:ln>
                <a:noFill/>
              </a:ln>
              <a:solidFill>
                <a:srgbClr val="595959"/>
              </a:solidFill>
              <a:effectLst/>
              <a:uLnTx/>
              <a:uFillTx/>
              <a:latin typeface="Poppins Medium" panose="00000600000000000000" pitchFamily="2" charset="0"/>
              <a:ea typeface="Playfair Display"/>
              <a:cs typeface="Poppins Medium" panose="00000600000000000000" pitchFamily="2" charset="0"/>
              <a:sym typeface="Playfair Display"/>
            </a:endParaRPr>
          </a:p>
          <a:p>
            <a:pPr marL="460375" marR="0" lvl="0" defTabSz="914400" rtl="0" eaLnBrk="1" fontAlgn="auto" latinLnBrk="0" hangingPunct="1">
              <a:lnSpc>
                <a:spcPct val="100000"/>
              </a:lnSpc>
              <a:spcBef>
                <a:spcPts val="0"/>
              </a:spcBef>
              <a:spcAft>
                <a:spcPts val="0"/>
              </a:spcAft>
              <a:buClr>
                <a:schemeClr val="bg1"/>
              </a:buClr>
              <a:buSzTx/>
              <a:tabLst/>
              <a:defRPr/>
            </a:pPr>
            <a:r>
              <a:rPr kumimoji="0" lang="en" sz="2200" i="0" u="none" strike="noStrike" kern="0" cap="none" spc="0" normalizeH="0" baseline="0" noProof="0" dirty="0">
                <a:ln>
                  <a:noFill/>
                </a:ln>
                <a:solidFill>
                  <a:srgbClr val="595959"/>
                </a:solidFill>
                <a:effectLst/>
                <a:uLnTx/>
                <a:uFillTx/>
                <a:latin typeface="Poppins Medium" panose="00000600000000000000" pitchFamily="2" charset="0"/>
                <a:ea typeface="Playfair Display"/>
                <a:cs typeface="Poppins Medium" panose="00000600000000000000" pitchFamily="2" charset="0"/>
                <a:sym typeface="Playfair Display"/>
              </a:rPr>
              <a:t>What We’ve </a:t>
            </a:r>
            <a:r>
              <a:rPr lang="en" sz="2200" dirty="0">
                <a:solidFill>
                  <a:srgbClr val="595959"/>
                </a:solidFill>
                <a:latin typeface="Poppins Medium" panose="00000600000000000000" pitchFamily="2" charset="0"/>
                <a:ea typeface="Playfair Display"/>
                <a:cs typeface="Poppins Medium" panose="00000600000000000000" pitchFamily="2" charset="0"/>
                <a:sym typeface="Playfair Display"/>
              </a:rPr>
              <a:t>Heard</a:t>
            </a:r>
            <a:endParaRPr kumimoji="0" lang="en" sz="2200" i="0" u="none" strike="noStrike" kern="0" cap="none" spc="0" normalizeH="0" baseline="0" noProof="0" dirty="0">
              <a:ln>
                <a:noFill/>
              </a:ln>
              <a:solidFill>
                <a:srgbClr val="595959"/>
              </a:solidFill>
              <a:effectLst/>
              <a:uLnTx/>
              <a:uFillTx/>
              <a:latin typeface="Poppins Medium" panose="00000600000000000000" pitchFamily="2" charset="0"/>
              <a:ea typeface="Playfair Display"/>
              <a:cs typeface="Poppins Medium" panose="00000600000000000000" pitchFamily="2" charset="0"/>
              <a:sym typeface="Playfair Display"/>
            </a:endParaRPr>
          </a:p>
          <a:p>
            <a:pPr marL="460375">
              <a:buClr>
                <a:schemeClr val="bg1"/>
              </a:buClr>
              <a:defRPr/>
            </a:pPr>
            <a:endParaRPr kumimoji="0" lang="en" sz="2200" i="0" u="none" strike="noStrike" kern="0" cap="none" spc="0" normalizeH="0" baseline="0" noProof="0" dirty="0">
              <a:ln>
                <a:noFill/>
              </a:ln>
              <a:solidFill>
                <a:srgbClr val="595959"/>
              </a:solidFill>
              <a:effectLst/>
              <a:uLnTx/>
              <a:uFillTx/>
              <a:latin typeface="Poppins Medium" panose="00000600000000000000" pitchFamily="2" charset="0"/>
              <a:ea typeface="Playfair Display"/>
              <a:cs typeface="Poppins Medium" panose="00000600000000000000" pitchFamily="2" charset="0"/>
              <a:sym typeface="Playfair Display"/>
            </a:endParaRPr>
          </a:p>
          <a:p>
            <a:pPr marL="460375" marR="0" lvl="0" defTabSz="914400" rtl="0" eaLnBrk="1" fontAlgn="auto" latinLnBrk="0" hangingPunct="1">
              <a:lnSpc>
                <a:spcPct val="100000"/>
              </a:lnSpc>
              <a:spcBef>
                <a:spcPts val="0"/>
              </a:spcBef>
              <a:spcAft>
                <a:spcPts val="0"/>
              </a:spcAft>
              <a:buClr>
                <a:schemeClr val="bg1"/>
              </a:buClr>
              <a:buSzTx/>
              <a:tabLst/>
              <a:defRPr/>
            </a:pPr>
            <a:r>
              <a:rPr lang="en" sz="2200" dirty="0">
                <a:solidFill>
                  <a:srgbClr val="595959"/>
                </a:solidFill>
                <a:latin typeface="Poppins Medium" panose="00000600000000000000" pitchFamily="2" charset="0"/>
                <a:ea typeface="Playfair Display"/>
                <a:cs typeface="Poppins Medium" panose="00000600000000000000" pitchFamily="2" charset="0"/>
                <a:sym typeface="Playfair Display"/>
              </a:rPr>
              <a:t>What’s Next</a:t>
            </a:r>
          </a:p>
          <a:p>
            <a:pPr marL="914400" marR="0" lvl="0" indent="-454025" defTabSz="914400" rtl="0" eaLnBrk="1" fontAlgn="auto" latinLnBrk="0" hangingPunct="1">
              <a:lnSpc>
                <a:spcPct val="100000"/>
              </a:lnSpc>
              <a:spcBef>
                <a:spcPts val="0"/>
              </a:spcBef>
              <a:spcAft>
                <a:spcPts val="0"/>
              </a:spcAft>
              <a:buClr>
                <a:schemeClr val="bg1"/>
              </a:buClr>
              <a:buSzTx/>
              <a:buFont typeface="+mj-lt"/>
              <a:buAutoNum type="arabicPeriod"/>
              <a:tabLst/>
              <a:defRPr/>
            </a:pPr>
            <a:endParaRPr kumimoji="0" lang="en" sz="2400" b="1" i="0" u="none" strike="noStrike" kern="0" cap="none" spc="0" normalizeH="0" baseline="0" noProof="0" dirty="0">
              <a:ln>
                <a:noFill/>
              </a:ln>
              <a:solidFill>
                <a:srgbClr val="0093BE"/>
              </a:solidFill>
              <a:effectLst/>
              <a:uLnTx/>
              <a:uFillTx/>
              <a:latin typeface="Poppins SemiBold" panose="00000700000000000000" pitchFamily="2" charset="0"/>
              <a:ea typeface="Playfair Display"/>
              <a:cs typeface="Poppins SemiBold" panose="00000700000000000000" pitchFamily="2" charset="0"/>
              <a:sym typeface="Playfair Display"/>
            </a:endParaRPr>
          </a:p>
        </p:txBody>
      </p:sp>
    </p:spTree>
    <p:extLst>
      <p:ext uri="{BB962C8B-B14F-4D97-AF65-F5344CB8AC3E}">
        <p14:creationId xmlns:p14="http://schemas.microsoft.com/office/powerpoint/2010/main" val="3247655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47107" y="859190"/>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COMMON THEMES ACROSS BOTH SURVEYS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48082" y="1339203"/>
            <a:ext cx="3817827" cy="31487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Education and safety should continue to be a priority in the town and in the General Plan</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There is a lack of high-paying jobs and business opportunities outside of retail and fast food. Residents expressed a desire for more diverse businesses, such as technology centers and manufacturing, to provide better employment opportunities.</a:t>
            </a: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POLICY DISCUSSION</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42207" y="1347498"/>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157" name="Google Shape;157;p23"/>
          <p:cNvSpPr txBox="1"/>
          <p:nvPr/>
        </p:nvSpPr>
        <p:spPr>
          <a:xfrm>
            <a:off x="441507" y="3607284"/>
            <a:ext cx="755700" cy="67702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3" name="Google Shape;153;p23">
            <a:extLst>
              <a:ext uri="{FF2B5EF4-FFF2-40B4-BE49-F238E27FC236}">
                <a16:creationId xmlns:a16="http://schemas.microsoft.com/office/drawing/2014/main" id="{49B7FF96-A265-FD4D-2EEE-B779ACDADCB5}"/>
              </a:ext>
            </a:extLst>
          </p:cNvPr>
          <p:cNvSpPr txBox="1"/>
          <p:nvPr/>
        </p:nvSpPr>
        <p:spPr>
          <a:xfrm>
            <a:off x="5219009" y="1327414"/>
            <a:ext cx="3902791" cy="31716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rgbClr val="80184A"/>
                </a:solidFill>
                <a:highlight>
                  <a:schemeClr val="lt1"/>
                </a:highlight>
                <a:latin typeface="Poppins SemiBold" panose="00000700000000000000" pitchFamily="2" charset="0"/>
                <a:ea typeface="Poppins Light"/>
                <a:cs typeface="Poppins SemiBold" panose="00000700000000000000" pitchFamily="2" charset="0"/>
                <a:sym typeface="Poppins Light"/>
              </a:rPr>
              <a:t>Goal:</a:t>
            </a:r>
            <a:r>
              <a:rPr lang="en-US" sz="1350" dirty="0">
                <a:solidFill>
                  <a:srgbClr val="80184A"/>
                </a:solidFill>
                <a:highlight>
                  <a:schemeClr val="lt1"/>
                </a:highlight>
                <a:latin typeface="Poppins Light"/>
                <a:ea typeface="Poppins Light"/>
                <a:cs typeface="Poppins Light"/>
                <a:sym typeface="Poppins Light"/>
              </a:rPr>
              <a:t> Support partnerships and collaborations focused on quality education and facilities.</a:t>
            </a:r>
          </a:p>
          <a:p>
            <a:pPr marL="0" lvl="0" indent="0" algn="l" rtl="0">
              <a:spcBef>
                <a:spcPts val="0"/>
              </a:spcBef>
              <a:spcAft>
                <a:spcPts val="0"/>
              </a:spcAft>
              <a:buNone/>
            </a:pPr>
            <a:r>
              <a:rPr lang="en-US" sz="1350" dirty="0">
                <a:solidFill>
                  <a:srgbClr val="80184A"/>
                </a:solidFill>
                <a:highlight>
                  <a:schemeClr val="lt1"/>
                </a:highlight>
                <a:latin typeface="Poppins SemiBold" panose="00000700000000000000" pitchFamily="2" charset="0"/>
                <a:ea typeface="Poppins Light"/>
                <a:cs typeface="Poppins SemiBold" panose="00000700000000000000" pitchFamily="2" charset="0"/>
                <a:sym typeface="Poppins Light"/>
              </a:rPr>
              <a:t>Description:</a:t>
            </a:r>
            <a:r>
              <a:rPr lang="en-US" sz="1350" dirty="0">
                <a:solidFill>
                  <a:srgbClr val="80184A"/>
                </a:solidFill>
                <a:highlight>
                  <a:schemeClr val="lt1"/>
                </a:highlight>
                <a:latin typeface="Poppins Light"/>
                <a:ea typeface="Poppins Light"/>
                <a:cs typeface="Poppins Light"/>
                <a:sym typeface="Poppins Light"/>
              </a:rPr>
              <a:t> The Town will continue to work with school districts and other partners to ensure that residents have opportunities for high-quality education and lifelong learning in the community.</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rgbClr val="80184A"/>
                </a:solidFill>
                <a:highlight>
                  <a:schemeClr val="lt1"/>
                </a:highlight>
                <a:latin typeface="Poppins SemiBold" panose="00000700000000000000" pitchFamily="2" charset="0"/>
                <a:ea typeface="Poppins Light"/>
                <a:cs typeface="Poppins SemiBold" panose="00000700000000000000" pitchFamily="2" charset="0"/>
                <a:sym typeface="Poppins Light"/>
              </a:rPr>
              <a:t>Policy:</a:t>
            </a:r>
            <a:r>
              <a:rPr lang="en-US" sz="1350" dirty="0">
                <a:solidFill>
                  <a:srgbClr val="80184A"/>
                </a:solidFill>
                <a:highlight>
                  <a:schemeClr val="lt1"/>
                </a:highlight>
                <a:latin typeface="Poppins Light"/>
                <a:ea typeface="Poppins Light"/>
                <a:cs typeface="Poppins Light"/>
                <a:sym typeface="Poppins Light"/>
              </a:rPr>
              <a:t> Work with the Town’s major developers and local industry to identify the potential of developing appropriate areas for signature office buildings, flex space, and high-tech industry.</a:t>
            </a: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Tree>
    <p:extLst>
      <p:ext uri="{BB962C8B-B14F-4D97-AF65-F5344CB8AC3E}">
        <p14:creationId xmlns:p14="http://schemas.microsoft.com/office/powerpoint/2010/main" val="14815351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47107" y="859190"/>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COMMON THEMES ACROSS BOTH SURVEYS</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48082" y="1422327"/>
            <a:ext cx="3694973" cy="31487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The town lacks sufficient recreational activities and amenities, especially for older adults and families with young children. There is a call for more community events, cultural activities, and facilities like parks, sports fields, and a recreation center.</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POLICY DISCUSSION</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95307" y="1638062"/>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3" name="Google Shape;153;p23">
            <a:extLst>
              <a:ext uri="{FF2B5EF4-FFF2-40B4-BE49-F238E27FC236}">
                <a16:creationId xmlns:a16="http://schemas.microsoft.com/office/drawing/2014/main" id="{73E020DE-2F33-0B9F-33E9-AA387A68FCC0}"/>
              </a:ext>
            </a:extLst>
          </p:cNvPr>
          <p:cNvSpPr txBox="1"/>
          <p:nvPr/>
        </p:nvSpPr>
        <p:spPr>
          <a:xfrm>
            <a:off x="5087390" y="1417465"/>
            <a:ext cx="3902791" cy="317163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rgbClr val="80184A"/>
                </a:solidFill>
                <a:highlight>
                  <a:schemeClr val="lt1"/>
                </a:highlight>
                <a:latin typeface="Poppins SemiBold" panose="00000700000000000000" pitchFamily="2" charset="0"/>
                <a:ea typeface="Poppins Light"/>
                <a:cs typeface="Poppins SemiBold" panose="00000700000000000000" pitchFamily="2" charset="0"/>
                <a:sym typeface="Poppins Light"/>
              </a:rPr>
              <a:t>Policy:</a:t>
            </a:r>
            <a:r>
              <a:rPr lang="en-US" sz="1350" dirty="0">
                <a:solidFill>
                  <a:srgbClr val="80184A"/>
                </a:solidFill>
                <a:highlight>
                  <a:schemeClr val="lt1"/>
                </a:highlight>
                <a:latin typeface="Poppins Light"/>
                <a:ea typeface="Poppins Light"/>
                <a:cs typeface="Poppins Light"/>
                <a:sym typeface="Poppins Light"/>
              </a:rPr>
              <a:t> Provide a range of recreational, educational, enrichment, and special interest programs and events to meet the diverse interests, ages, and needs of residents throughout Sahuarita.</a:t>
            </a: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Tree>
    <p:extLst>
      <p:ext uri="{BB962C8B-B14F-4D97-AF65-F5344CB8AC3E}">
        <p14:creationId xmlns:p14="http://schemas.microsoft.com/office/powerpoint/2010/main" val="3286092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111"/>
        <p:cNvGrpSpPr/>
        <p:nvPr/>
      </p:nvGrpSpPr>
      <p:grpSpPr>
        <a:xfrm>
          <a:off x="0" y="0"/>
          <a:ext cx="0" cy="0"/>
          <a:chOff x="0" y="0"/>
          <a:chExt cx="0" cy="0"/>
        </a:xfrm>
      </p:grpSpPr>
      <p:sp>
        <p:nvSpPr>
          <p:cNvPr id="112" name="Google Shape;112;p20"/>
          <p:cNvSpPr txBox="1"/>
          <p:nvPr/>
        </p:nvSpPr>
        <p:spPr>
          <a:xfrm>
            <a:off x="885450" y="1837787"/>
            <a:ext cx="73731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lt1"/>
                </a:solidFill>
                <a:latin typeface="Poppins Medium" panose="00000600000000000000" pitchFamily="2" charset="0"/>
                <a:ea typeface="Playfair Display"/>
                <a:cs typeface="Poppins Medium" panose="00000600000000000000" pitchFamily="2" charset="0"/>
                <a:sym typeface="Playfair Display"/>
              </a:rPr>
              <a:t>WHAT’S NEXT</a:t>
            </a:r>
            <a:endParaRPr sz="4000" dirty="0">
              <a:solidFill>
                <a:schemeClr val="lt1"/>
              </a:solidFill>
              <a:latin typeface="Poppins Medium" panose="00000600000000000000" pitchFamily="2" charset="0"/>
              <a:ea typeface="Playfair Display"/>
              <a:cs typeface="Poppins Medium" panose="00000600000000000000" pitchFamily="2" charset="0"/>
              <a:sym typeface="Playfair Display"/>
            </a:endParaRPr>
          </a:p>
        </p:txBody>
      </p:sp>
      <p:pic>
        <p:nvPicPr>
          <p:cNvPr id="113" name="Google Shape;113;p20"/>
          <p:cNvPicPr preferRelativeResize="0"/>
          <p:nvPr/>
        </p:nvPicPr>
        <p:blipFill rotWithShape="1">
          <a:blip r:embed="rId3">
            <a:alphaModFix/>
          </a:blip>
          <a:srcRect l="6922" r="6007"/>
          <a:stretch/>
        </p:blipFill>
        <p:spPr>
          <a:xfrm>
            <a:off x="3485750" y="3494275"/>
            <a:ext cx="2172500" cy="1241949"/>
          </a:xfrm>
          <a:prstGeom prst="rect">
            <a:avLst/>
          </a:prstGeom>
          <a:noFill/>
          <a:ln>
            <a:noFill/>
          </a:ln>
        </p:spPr>
      </p:pic>
    </p:spTree>
    <p:extLst>
      <p:ext uri="{BB962C8B-B14F-4D97-AF65-F5344CB8AC3E}">
        <p14:creationId xmlns:p14="http://schemas.microsoft.com/office/powerpoint/2010/main" val="11055679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704774"/>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WHERE ARE WE?</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NEXT STEPS</a:t>
            </a:r>
            <a:endParaRPr sz="1000" dirty="0">
              <a:solidFill>
                <a:srgbClr val="999999"/>
              </a:solidFill>
              <a:latin typeface="Poppins Light"/>
              <a:ea typeface="Poppins Light"/>
              <a:cs typeface="Poppins Light"/>
              <a:sym typeface="Poppins Light"/>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pic>
        <p:nvPicPr>
          <p:cNvPr id="198" name="Picture 197">
            <a:extLst>
              <a:ext uri="{FF2B5EF4-FFF2-40B4-BE49-F238E27FC236}">
                <a16:creationId xmlns:a16="http://schemas.microsoft.com/office/drawing/2014/main" id="{6F07E3EC-0D97-5C99-9C40-C37CA8051AC9}"/>
              </a:ext>
            </a:extLst>
          </p:cNvPr>
          <p:cNvPicPr>
            <a:picLocks noChangeAspect="1"/>
          </p:cNvPicPr>
          <p:nvPr/>
        </p:nvPicPr>
        <p:blipFill>
          <a:blip r:embed="rId4"/>
          <a:stretch>
            <a:fillRect/>
          </a:stretch>
        </p:blipFill>
        <p:spPr>
          <a:xfrm>
            <a:off x="1147156" y="1050537"/>
            <a:ext cx="6849687" cy="3923962"/>
          </a:xfrm>
          <a:prstGeom prst="rect">
            <a:avLst/>
          </a:prstGeom>
        </p:spPr>
      </p:pic>
    </p:spTree>
    <p:extLst>
      <p:ext uri="{BB962C8B-B14F-4D97-AF65-F5344CB8AC3E}">
        <p14:creationId xmlns:p14="http://schemas.microsoft.com/office/powerpoint/2010/main" val="39360673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1020738"/>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FUTURE OUTREACH</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48774" y="1569127"/>
            <a:ext cx="7173300" cy="3148750"/>
          </a:xfrm>
          <a:prstGeom prst="rect">
            <a:avLst/>
          </a:prstGeom>
          <a:noFill/>
          <a:ln>
            <a:noFill/>
          </a:ln>
        </p:spPr>
        <p:txBody>
          <a:bodyPr spcFirstLastPara="1" wrap="square" lIns="91425" tIns="91425" rIns="91425" bIns="91425" anchor="t" anchorCtr="0">
            <a:noAutofit/>
          </a:bodyPr>
          <a:lstStyle/>
          <a:p>
            <a:r>
              <a:rPr lang="en-US" sz="1350" dirty="0">
                <a:solidFill>
                  <a:schemeClr val="dk2"/>
                </a:solidFill>
                <a:highlight>
                  <a:schemeClr val="lt1"/>
                </a:highlight>
                <a:latin typeface="Poppins Light"/>
                <a:ea typeface="Poppins Light"/>
                <a:cs typeface="Poppins Light"/>
                <a:sym typeface="Poppins Light"/>
              </a:rPr>
              <a:t>Seeking input on the following ideas for future outreach:</a:t>
            </a:r>
          </a:p>
          <a:p>
            <a:pPr marL="285750" indent="-285750">
              <a:buClr>
                <a:schemeClr val="bg1">
                  <a:lumMod val="50000"/>
                </a:schemeClr>
              </a:buClr>
              <a:buFont typeface="Wingdings" panose="05000000000000000000" pitchFamily="2" charset="2"/>
              <a:buChar char="§"/>
            </a:pPr>
            <a:r>
              <a:rPr lang="en-US" sz="1350" dirty="0">
                <a:solidFill>
                  <a:schemeClr val="dk2"/>
                </a:solidFill>
                <a:highlight>
                  <a:schemeClr val="lt1"/>
                </a:highlight>
                <a:latin typeface="Poppins Light"/>
                <a:ea typeface="Poppins Light"/>
                <a:cs typeface="Poppins Light"/>
                <a:sym typeface="Poppins Light"/>
              </a:rPr>
              <a:t>Hold separate Community Workshop #3 &amp; survey outreach at special events</a:t>
            </a:r>
          </a:p>
          <a:p>
            <a:pPr marL="285750" indent="-285750">
              <a:buClr>
                <a:schemeClr val="bg1">
                  <a:lumMod val="50000"/>
                </a:schemeClr>
              </a:buClr>
              <a:buFont typeface="Wingdings" panose="05000000000000000000" pitchFamily="2" charset="2"/>
              <a:buChar char="§"/>
            </a:pPr>
            <a:r>
              <a:rPr lang="en-US" sz="1350" dirty="0">
                <a:solidFill>
                  <a:schemeClr val="dk2"/>
                </a:solidFill>
                <a:highlight>
                  <a:schemeClr val="lt1"/>
                </a:highlight>
                <a:latin typeface="Poppins Light"/>
                <a:ea typeface="Poppins Light"/>
                <a:cs typeface="Poppins Light"/>
                <a:sym typeface="Poppins Light"/>
              </a:rPr>
              <a:t>Combine the Community Workshop #3 with the survey outreach at special events</a:t>
            </a:r>
          </a:p>
          <a:p>
            <a:endParaRPr lang="en-US" sz="1350" dirty="0">
              <a:solidFill>
                <a:schemeClr val="dk2"/>
              </a:solidFill>
              <a:highlight>
                <a:schemeClr val="lt1"/>
              </a:highlight>
              <a:latin typeface="Poppins Light"/>
              <a:ea typeface="Poppins Light"/>
              <a:cs typeface="Poppins Light"/>
              <a:sym typeface="Poppins Light"/>
            </a:endParaRPr>
          </a:p>
          <a:p>
            <a:endParaRPr lang="en-US" sz="1350" dirty="0">
              <a:solidFill>
                <a:schemeClr val="dk2"/>
              </a:solidFill>
              <a:highlight>
                <a:schemeClr val="lt1"/>
              </a:highlight>
              <a:latin typeface="Poppins Light"/>
              <a:ea typeface="Poppins Light"/>
              <a:cs typeface="Poppins Light"/>
              <a:sym typeface="Poppins Light"/>
            </a:endParaRPr>
          </a:p>
          <a:p>
            <a:r>
              <a:rPr lang="en-US" sz="1350" dirty="0">
                <a:solidFill>
                  <a:schemeClr val="dk2"/>
                </a:solidFill>
                <a:highlight>
                  <a:schemeClr val="lt1"/>
                </a:highlight>
                <a:latin typeface="Poppins Light"/>
                <a:ea typeface="Poppins Light"/>
                <a:cs typeface="Poppins Light"/>
                <a:sym typeface="Poppins Light"/>
              </a:rPr>
              <a:t>The 60-Day review period required by state statute will begin Fall 2025.</a:t>
            </a:r>
          </a:p>
          <a:p>
            <a:endParaRPr lang="en-US" sz="1350" dirty="0">
              <a:solidFill>
                <a:schemeClr val="dk2"/>
              </a:solidFill>
              <a:highlight>
                <a:schemeClr val="lt1"/>
              </a:highlight>
              <a:latin typeface="Poppins Light"/>
              <a:ea typeface="Poppins Light"/>
              <a:cs typeface="Poppins Light"/>
              <a:sym typeface="Poppins Light"/>
            </a:endParaRPr>
          </a:p>
          <a:p>
            <a:endParaRPr lang="en-US" sz="1350" dirty="0">
              <a:solidFill>
                <a:schemeClr val="dk2"/>
              </a:solidFill>
              <a:highlight>
                <a:schemeClr val="lt1"/>
              </a:highlight>
              <a:latin typeface="Poppins Light"/>
              <a:ea typeface="Poppins Light"/>
              <a:cs typeface="Poppins Light"/>
              <a:sym typeface="Poppins Light"/>
            </a:endParaRPr>
          </a:p>
          <a:p>
            <a:endParaRPr lang="en-US" sz="1350" dirty="0">
              <a:solidFill>
                <a:schemeClr val="dk2"/>
              </a:solidFill>
              <a:highlight>
                <a:schemeClr val="lt1"/>
              </a:highlight>
              <a:latin typeface="Poppins Light"/>
              <a:ea typeface="Poppins Light"/>
              <a:cs typeface="Poppins Light"/>
              <a:sym typeface="Poppins Light"/>
            </a:endParaRPr>
          </a:p>
          <a:p>
            <a:r>
              <a:rPr lang="en-US" sz="1350" dirty="0">
                <a:solidFill>
                  <a:schemeClr val="dk2"/>
                </a:solidFill>
                <a:highlight>
                  <a:schemeClr val="lt1"/>
                </a:highlight>
                <a:latin typeface="Poppins Light"/>
                <a:ea typeface="Poppins Light"/>
                <a:cs typeface="Poppins Light"/>
                <a:sym typeface="Poppins Light"/>
              </a:rPr>
              <a:t>Michael Baker &amp; Staff will conduct outreach during the 60-day review window to gather feedback on the draft General Plan. </a:t>
            </a:r>
          </a:p>
          <a:p>
            <a:endParaRPr lang="en-US" sz="1350" dirty="0">
              <a:solidFill>
                <a:schemeClr val="dk2"/>
              </a:solidFill>
              <a:highlight>
                <a:schemeClr val="lt1"/>
              </a:highlight>
              <a:latin typeface="Poppins Light"/>
              <a:ea typeface="Poppins Light"/>
              <a:cs typeface="Poppins Light"/>
              <a:sym typeface="Poppins Light"/>
            </a:endParaRPr>
          </a:p>
          <a:p>
            <a:endParaRPr lang="en-US" sz="1350" dirty="0">
              <a:solidFill>
                <a:schemeClr val="dk2"/>
              </a:solidFill>
              <a:highlight>
                <a:schemeClr val="lt1"/>
              </a:highlight>
              <a:latin typeface="Poppins Light"/>
              <a:ea typeface="Poppins Light"/>
              <a:cs typeface="Poppins Light"/>
              <a:sym typeface="Poppins Light"/>
            </a:endParaRPr>
          </a:p>
          <a:p>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NEXT STEPS</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410175" y="1744383"/>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156" name="Google Shape;156;p23"/>
          <p:cNvSpPr txBox="1"/>
          <p:nvPr/>
        </p:nvSpPr>
        <p:spPr>
          <a:xfrm>
            <a:off x="456375" y="2692251"/>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157" name="Google Shape;157;p23"/>
          <p:cNvSpPr txBox="1"/>
          <p:nvPr/>
        </p:nvSpPr>
        <p:spPr>
          <a:xfrm>
            <a:off x="456375" y="3633570"/>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Tree>
    <p:extLst>
      <p:ext uri="{BB962C8B-B14F-4D97-AF65-F5344CB8AC3E}">
        <p14:creationId xmlns:p14="http://schemas.microsoft.com/office/powerpoint/2010/main" val="20739013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111"/>
        <p:cNvGrpSpPr/>
        <p:nvPr/>
      </p:nvGrpSpPr>
      <p:grpSpPr>
        <a:xfrm>
          <a:off x="0" y="0"/>
          <a:ext cx="0" cy="0"/>
          <a:chOff x="0" y="0"/>
          <a:chExt cx="0" cy="0"/>
        </a:xfrm>
      </p:grpSpPr>
      <p:sp>
        <p:nvSpPr>
          <p:cNvPr id="112" name="Google Shape;112;p20"/>
          <p:cNvSpPr txBox="1"/>
          <p:nvPr/>
        </p:nvSpPr>
        <p:spPr>
          <a:xfrm>
            <a:off x="885450" y="1837787"/>
            <a:ext cx="73731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lt1"/>
                </a:solidFill>
                <a:latin typeface="Poppins Medium" panose="00000600000000000000" pitchFamily="2" charset="0"/>
                <a:ea typeface="Playfair Display"/>
                <a:cs typeface="Poppins Medium" panose="00000600000000000000" pitchFamily="2" charset="0"/>
                <a:sym typeface="Playfair Display"/>
              </a:rPr>
              <a:t>THANK YOU!</a:t>
            </a:r>
            <a:endParaRPr sz="4000" dirty="0">
              <a:solidFill>
                <a:schemeClr val="lt1"/>
              </a:solidFill>
              <a:latin typeface="Poppins Medium" panose="00000600000000000000" pitchFamily="2" charset="0"/>
              <a:ea typeface="Playfair Display"/>
              <a:cs typeface="Poppins Medium" panose="00000600000000000000" pitchFamily="2" charset="0"/>
              <a:sym typeface="Playfair Display"/>
            </a:endParaRPr>
          </a:p>
        </p:txBody>
      </p:sp>
      <p:pic>
        <p:nvPicPr>
          <p:cNvPr id="113" name="Google Shape;113;p20"/>
          <p:cNvPicPr preferRelativeResize="0"/>
          <p:nvPr/>
        </p:nvPicPr>
        <p:blipFill rotWithShape="1">
          <a:blip r:embed="rId3">
            <a:alphaModFix/>
          </a:blip>
          <a:srcRect l="6922" r="6007"/>
          <a:stretch/>
        </p:blipFill>
        <p:spPr>
          <a:xfrm>
            <a:off x="3485750" y="3494275"/>
            <a:ext cx="2172500" cy="1241949"/>
          </a:xfrm>
          <a:prstGeom prst="rect">
            <a:avLst/>
          </a:prstGeom>
          <a:noFill/>
          <a:ln>
            <a:noFill/>
          </a:ln>
        </p:spPr>
      </p:pic>
    </p:spTree>
    <p:extLst>
      <p:ext uri="{BB962C8B-B14F-4D97-AF65-F5344CB8AC3E}">
        <p14:creationId xmlns:p14="http://schemas.microsoft.com/office/powerpoint/2010/main" val="1344697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Shape 117"/>
        <p:cNvGrpSpPr/>
        <p:nvPr/>
      </p:nvGrpSpPr>
      <p:grpSpPr>
        <a:xfrm>
          <a:off x="0" y="0"/>
          <a:ext cx="0" cy="0"/>
          <a:chOff x="0" y="0"/>
          <a:chExt cx="0" cy="0"/>
        </a:xfrm>
      </p:grpSpPr>
      <p:pic>
        <p:nvPicPr>
          <p:cNvPr id="118" name="Google Shape;118;p21"/>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119" name="Google Shape;119;p21"/>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20" name="Google Shape;120;p21"/>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1"/>
          <p:cNvSpPr txBox="1"/>
          <p:nvPr/>
        </p:nvSpPr>
        <p:spPr>
          <a:xfrm>
            <a:off x="561975" y="899725"/>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EXISTING VISION STATEMENT</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31" name="Google Shape;131;p21"/>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dirty="0">
                <a:solidFill>
                  <a:srgbClr val="999999"/>
                </a:solidFill>
                <a:latin typeface="Poppins Light"/>
                <a:ea typeface="Poppins Light"/>
                <a:cs typeface="Poppins Light"/>
                <a:sym typeface="Poppins Light"/>
              </a:rPr>
              <a:t>WHAT WE’VE HEARD</a:t>
            </a:r>
          </a:p>
        </p:txBody>
      </p:sp>
      <p:sp>
        <p:nvSpPr>
          <p:cNvPr id="2" name="Google Shape;153;p23">
            <a:extLst>
              <a:ext uri="{FF2B5EF4-FFF2-40B4-BE49-F238E27FC236}">
                <a16:creationId xmlns:a16="http://schemas.microsoft.com/office/drawing/2014/main" id="{55D38CD9-375E-A416-31DF-C53AD7991364}"/>
              </a:ext>
            </a:extLst>
          </p:cNvPr>
          <p:cNvSpPr txBox="1"/>
          <p:nvPr/>
        </p:nvSpPr>
        <p:spPr>
          <a:xfrm>
            <a:off x="637800" y="1452626"/>
            <a:ext cx="7868400" cy="3148750"/>
          </a:xfrm>
          <a:prstGeom prst="rect">
            <a:avLst/>
          </a:prstGeom>
          <a:noFill/>
          <a:ln>
            <a:noFill/>
          </a:ln>
        </p:spPr>
        <p:txBody>
          <a:bodyPr spcFirstLastPara="1" wrap="square" lIns="91425" tIns="91425" rIns="91425" bIns="91425" anchor="t" anchorCtr="0">
            <a:noAutofit/>
          </a:bodyPr>
          <a:lstStyle/>
          <a:p>
            <a:pPr marL="342900" marR="228600" algn="ctr">
              <a:lnSpc>
                <a:spcPct val="107000"/>
              </a:lnSpc>
              <a:spcBef>
                <a:spcPts val="0"/>
              </a:spcBef>
              <a:spcAft>
                <a:spcPts val="0"/>
              </a:spcAft>
            </a:pPr>
            <a:r>
              <a:rPr lang="en-US" sz="1600" i="1" kern="0">
                <a:solidFill>
                  <a:srgbClr val="231F20"/>
                </a:solidFill>
                <a:effectLst/>
                <a:latin typeface="Source Sans Pro" panose="020B0503030403020204" pitchFamily="34" charset="0"/>
                <a:ea typeface="Calibri" panose="020F0502020204030204" pitchFamily="34" charset="0"/>
                <a:cs typeface="Corbel" panose="020B0503020204020204" pitchFamily="34" charset="0"/>
              </a:rPr>
              <a:t>“We envision that in the year 2035, the Town of Sahuarita will be a place of distinctively high quality of life, achieved through its commitment to economic, social, and environmental sustainability. Sahuarita will have abundant opportunities for housing, shopping, recreation and leisure, access to all levels of high-quality education, and a wide variety of employment options– a place where people choose to live and where businesses choose to locate. Sahuarita will be a safe, attractive, and diverse community with well-maintained, highly efficient, and effective municipal services and amenities. Sahuarita’s appeal to residents, businesses, and tourists will be enhanced through its recognition and protection of the arts and its natural and cultural resources – the Santa Cruz River, archaeological and historic preservation areas, clean air, water resources, dark skies, natural habitat, and scenic views.”</a:t>
            </a:r>
            <a:endParaRPr lang="en-US" sz="1600" kern="100">
              <a:effectLst/>
              <a:latin typeface="Source Sans Pro" panose="020B0503030403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758432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73"/>
        <p:cNvGrpSpPr/>
        <p:nvPr/>
      </p:nvGrpSpPr>
      <p:grpSpPr>
        <a:xfrm>
          <a:off x="0" y="0"/>
          <a:ext cx="0" cy="0"/>
          <a:chOff x="0" y="0"/>
          <a:chExt cx="0" cy="0"/>
        </a:xfrm>
      </p:grpSpPr>
      <p:sp>
        <p:nvSpPr>
          <p:cNvPr id="175" name="Google Shape;175;p25"/>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5"/>
          <p:cNvSpPr txBox="1"/>
          <p:nvPr/>
        </p:nvSpPr>
        <p:spPr>
          <a:xfrm>
            <a:off x="561975" y="750461"/>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EASIER UNDERSTANDING &amp; INCREASED USABILITY/ INCORPORATION OF FEEDBACK</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pic>
        <p:nvPicPr>
          <p:cNvPr id="184" name="Google Shape;184;p25"/>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cxnSp>
        <p:nvCxnSpPr>
          <p:cNvPr id="2" name="Google Shape;119;p21">
            <a:extLst>
              <a:ext uri="{FF2B5EF4-FFF2-40B4-BE49-F238E27FC236}">
                <a16:creationId xmlns:a16="http://schemas.microsoft.com/office/drawing/2014/main" id="{8E87257C-1DC5-20A8-7805-3F4E03F27BF4}"/>
              </a:ext>
            </a:extLst>
          </p:cNvPr>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4" name="Google Shape;131;p21">
            <a:extLst>
              <a:ext uri="{FF2B5EF4-FFF2-40B4-BE49-F238E27FC236}">
                <a16:creationId xmlns:a16="http://schemas.microsoft.com/office/drawing/2014/main" id="{3D8A4F94-5A81-9ED6-5768-F5F0AF6D1FC0}"/>
              </a:ext>
            </a:extLst>
          </p:cNvPr>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DONE</a:t>
            </a:r>
            <a:endParaRPr sz="1000" dirty="0">
              <a:solidFill>
                <a:srgbClr val="999999"/>
              </a:solidFill>
              <a:latin typeface="Poppins Light"/>
              <a:ea typeface="Poppins Light"/>
              <a:cs typeface="Poppins Light"/>
              <a:sym typeface="Poppins Light"/>
            </a:endParaRPr>
          </a:p>
        </p:txBody>
      </p:sp>
      <p:sp>
        <p:nvSpPr>
          <p:cNvPr id="5" name="Google Shape;139;p22">
            <a:extLst>
              <a:ext uri="{FF2B5EF4-FFF2-40B4-BE49-F238E27FC236}">
                <a16:creationId xmlns:a16="http://schemas.microsoft.com/office/drawing/2014/main" id="{B2B7D829-4AAC-E78F-F988-889473151DD1}"/>
              </a:ext>
            </a:extLst>
          </p:cNvPr>
          <p:cNvSpPr txBox="1"/>
          <p:nvPr/>
        </p:nvSpPr>
        <p:spPr>
          <a:xfrm>
            <a:off x="395018" y="2005283"/>
            <a:ext cx="3671938" cy="2602500"/>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350" b="1" dirty="0">
                <a:solidFill>
                  <a:schemeClr val="dk2"/>
                </a:solidFill>
                <a:highlight>
                  <a:schemeClr val="lt1"/>
                </a:highlight>
                <a:latin typeface="Poppins Medium" panose="00000600000000000000" pitchFamily="2" charset="0"/>
                <a:ea typeface="Poppins Light"/>
                <a:cs typeface="Poppins Medium" panose="00000600000000000000" pitchFamily="2" charset="0"/>
                <a:sym typeface="Poppins Light"/>
              </a:rPr>
              <a:t>First Survey Public Comments:</a:t>
            </a:r>
          </a:p>
          <a:p>
            <a:pPr marL="171450" lvl="0" indent="-171450" algn="l" rtl="0">
              <a:lnSpc>
                <a:spcPct val="115000"/>
              </a:lnSpc>
              <a:spcBef>
                <a:spcPts val="0"/>
              </a:spcBef>
              <a:spcAft>
                <a:spcPts val="0"/>
              </a:spcAft>
              <a:buFont typeface="Arial" panose="020B0604020202020204" pitchFamily="34" charset="0"/>
              <a:buChar char="•"/>
            </a:pPr>
            <a:endParaRPr lang="en-US" sz="1350" b="1" dirty="0">
              <a:solidFill>
                <a:schemeClr val="dk2"/>
              </a:solidFill>
              <a:highlight>
                <a:schemeClr val="lt1"/>
              </a:highlight>
              <a:latin typeface="Poppins Light"/>
              <a:ea typeface="Poppins Light"/>
              <a:cs typeface="Poppins Light"/>
              <a:sym typeface="Poppins Light"/>
            </a:endParaRPr>
          </a:p>
          <a:p>
            <a:pPr marL="171450" lvl="0" indent="-171450" algn="l" rtl="0">
              <a:lnSpc>
                <a:spcPct val="115000"/>
              </a:lnSpc>
              <a:spcBef>
                <a:spcPts val="0"/>
              </a:spcBef>
              <a:spcAft>
                <a:spcPts val="0"/>
              </a:spcAft>
              <a:buFont typeface="Arial" panose="020B0604020202020204" pitchFamily="34" charset="0"/>
              <a:buChar char="•"/>
            </a:pPr>
            <a:r>
              <a:rPr lang="en-US" sz="1350" b="1" dirty="0">
                <a:solidFill>
                  <a:schemeClr val="dk2"/>
                </a:solidFill>
                <a:highlight>
                  <a:schemeClr val="lt1"/>
                </a:highlight>
                <a:latin typeface="Poppins Light"/>
                <a:ea typeface="Poppins Light"/>
                <a:cs typeface="Poppins Light"/>
                <a:sym typeface="Poppins Light"/>
              </a:rPr>
              <a:t>Roads need to be maintained and expanded</a:t>
            </a:r>
          </a:p>
          <a:p>
            <a:pPr marL="171450" lvl="0" indent="-171450" algn="l" rtl="0">
              <a:lnSpc>
                <a:spcPct val="115000"/>
              </a:lnSpc>
              <a:spcBef>
                <a:spcPts val="0"/>
              </a:spcBef>
              <a:spcAft>
                <a:spcPts val="0"/>
              </a:spcAft>
              <a:buFont typeface="Arial" panose="020B0604020202020204" pitchFamily="34" charset="0"/>
              <a:buChar char="•"/>
            </a:pPr>
            <a:endParaRPr lang="en-US" sz="1350" b="1" dirty="0">
              <a:solidFill>
                <a:schemeClr val="dk2"/>
              </a:solidFill>
              <a:highlight>
                <a:schemeClr val="lt1"/>
              </a:highlight>
              <a:latin typeface="Poppins Light"/>
              <a:ea typeface="Poppins Light"/>
              <a:cs typeface="Poppins Light"/>
              <a:sym typeface="Poppins Light"/>
            </a:endParaRPr>
          </a:p>
          <a:p>
            <a:pPr marL="171450" lvl="0" indent="-171450" algn="l" rtl="0">
              <a:lnSpc>
                <a:spcPct val="115000"/>
              </a:lnSpc>
              <a:spcBef>
                <a:spcPts val="0"/>
              </a:spcBef>
              <a:spcAft>
                <a:spcPts val="0"/>
              </a:spcAft>
              <a:buFont typeface="Arial" panose="020B0604020202020204" pitchFamily="34" charset="0"/>
              <a:buChar char="•"/>
            </a:pPr>
            <a:r>
              <a:rPr lang="en-US" sz="1350" b="1" dirty="0">
                <a:solidFill>
                  <a:schemeClr val="dk2"/>
                </a:solidFill>
                <a:highlight>
                  <a:schemeClr val="lt1"/>
                </a:highlight>
                <a:latin typeface="Poppins Light"/>
                <a:ea typeface="Poppins Light"/>
                <a:cs typeface="Poppins Light"/>
                <a:sym typeface="Poppins Light"/>
              </a:rPr>
              <a:t>More traffic control including the need for intersections to be signalized or have better signalization</a:t>
            </a:r>
          </a:p>
          <a:p>
            <a:pPr marL="171450" lvl="0" indent="-171450" algn="l" rtl="0">
              <a:lnSpc>
                <a:spcPct val="115000"/>
              </a:lnSpc>
              <a:spcBef>
                <a:spcPts val="0"/>
              </a:spcBef>
              <a:spcAft>
                <a:spcPts val="0"/>
              </a:spcAft>
              <a:buFont typeface="Arial" panose="020B0604020202020204" pitchFamily="34" charset="0"/>
              <a:buChar char="•"/>
            </a:pPr>
            <a:endParaRPr lang="en-US" sz="1350" b="1" dirty="0">
              <a:solidFill>
                <a:schemeClr val="dk2"/>
              </a:solidFill>
              <a:highlight>
                <a:schemeClr val="lt1"/>
              </a:highlight>
              <a:latin typeface="Poppins Light"/>
              <a:ea typeface="Poppins Light"/>
              <a:cs typeface="Poppins Light"/>
              <a:sym typeface="Poppins Light"/>
            </a:endParaRPr>
          </a:p>
        </p:txBody>
      </p:sp>
      <p:sp>
        <p:nvSpPr>
          <p:cNvPr id="7" name="TextBox 6">
            <a:extLst>
              <a:ext uri="{FF2B5EF4-FFF2-40B4-BE49-F238E27FC236}">
                <a16:creationId xmlns:a16="http://schemas.microsoft.com/office/drawing/2014/main" id="{8F2AA4C0-CE48-10F4-82BD-2674F5068001}"/>
              </a:ext>
            </a:extLst>
          </p:cNvPr>
          <p:cNvSpPr txBox="1"/>
          <p:nvPr/>
        </p:nvSpPr>
        <p:spPr>
          <a:xfrm>
            <a:off x="4285102" y="1681672"/>
            <a:ext cx="4572000" cy="830997"/>
          </a:xfrm>
          <a:prstGeom prst="rect">
            <a:avLst/>
          </a:prstGeom>
          <a:noFill/>
        </p:spPr>
        <p:txBody>
          <a:bodyPr wrap="square">
            <a:spAutoFit/>
          </a:bodyPr>
          <a:lstStyle/>
          <a:p>
            <a:pPr algn="ctr"/>
            <a:r>
              <a:rPr lang="en-US" sz="1200" b="1" dirty="0">
                <a:latin typeface="Poppins" panose="00000500000000000000" pitchFamily="2" charset="0"/>
                <a:cs typeface="Poppins" panose="00000500000000000000" pitchFamily="2" charset="0"/>
              </a:rPr>
              <a:t>TRN-1</a:t>
            </a:r>
            <a:r>
              <a:rPr lang="en-US" sz="1200" dirty="0">
                <a:latin typeface="Poppins" panose="00000500000000000000" pitchFamily="2" charset="0"/>
                <a:cs typeface="Poppins" panose="00000500000000000000" pitchFamily="2" charset="0"/>
              </a:rPr>
              <a:t>: Provide an effective, convenient, accessible, safe and economically sustainable transportation network that offers choices of routes and modes of travel to all land uses, services and destinations.</a:t>
            </a:r>
          </a:p>
        </p:txBody>
      </p:sp>
      <p:sp>
        <p:nvSpPr>
          <p:cNvPr id="11" name="TextBox 10">
            <a:extLst>
              <a:ext uri="{FF2B5EF4-FFF2-40B4-BE49-F238E27FC236}">
                <a16:creationId xmlns:a16="http://schemas.microsoft.com/office/drawing/2014/main" id="{DF535073-3F36-C281-24E9-D39804E8F230}"/>
              </a:ext>
            </a:extLst>
          </p:cNvPr>
          <p:cNvSpPr txBox="1"/>
          <p:nvPr/>
        </p:nvSpPr>
        <p:spPr>
          <a:xfrm>
            <a:off x="4205680" y="2918838"/>
            <a:ext cx="4730844" cy="1938992"/>
          </a:xfrm>
          <a:prstGeom prst="rect">
            <a:avLst/>
          </a:prstGeom>
          <a:noFill/>
        </p:spPr>
        <p:txBody>
          <a:bodyPr wrap="square">
            <a:spAutoFit/>
          </a:bodyPr>
          <a:lstStyle/>
          <a:p>
            <a:pPr algn="ctr"/>
            <a:r>
              <a:rPr lang="en-US" sz="1200" b="1" dirty="0">
                <a:latin typeface="Poppins" panose="00000500000000000000" pitchFamily="2" charset="0"/>
                <a:cs typeface="Poppins" panose="00000500000000000000" pitchFamily="2" charset="0"/>
              </a:rPr>
              <a:t>TRN-1:</a:t>
            </a:r>
            <a:r>
              <a:rPr lang="en-US" sz="1200" dirty="0">
                <a:latin typeface="Poppins" panose="00000500000000000000" pitchFamily="2" charset="0"/>
                <a:cs typeface="Poppins" panose="00000500000000000000" pitchFamily="2" charset="0"/>
              </a:rPr>
              <a:t> Provide an efficient, reliable, accessible, and safe multi-modal transportation system. </a:t>
            </a:r>
          </a:p>
          <a:p>
            <a:pPr algn="ctr"/>
            <a:r>
              <a:rPr lang="en-US" sz="1200" b="1" dirty="0">
                <a:latin typeface="Poppins" panose="00000500000000000000" pitchFamily="2" charset="0"/>
                <a:cs typeface="Poppins" panose="00000500000000000000" pitchFamily="2" charset="0"/>
              </a:rPr>
              <a:t>Description</a:t>
            </a:r>
            <a:r>
              <a:rPr lang="en-US" sz="1200" dirty="0">
                <a:latin typeface="Poppins" panose="00000500000000000000" pitchFamily="2" charset="0"/>
                <a:cs typeface="Poppins" panose="00000500000000000000" pitchFamily="2" charset="0"/>
              </a:rPr>
              <a:t>: An effective transportation system is comprised of a network of streets each with its own designation, function, and capacity within the system. Each segment contributes to the interconnectivity of the system. Therefore, for a system to operate efficiently, it is essential for there to be a well-connected and functional street network that is easy to access and navigate, reliable, safe, cost-effective and in harmony with adjacent land uses.</a:t>
            </a:r>
          </a:p>
        </p:txBody>
      </p:sp>
      <p:sp>
        <p:nvSpPr>
          <p:cNvPr id="12" name="Arrow: Down 11">
            <a:extLst>
              <a:ext uri="{FF2B5EF4-FFF2-40B4-BE49-F238E27FC236}">
                <a16:creationId xmlns:a16="http://schemas.microsoft.com/office/drawing/2014/main" id="{595C6DA2-A4C9-B40A-9F5B-41E7CD5C94E7}"/>
              </a:ext>
            </a:extLst>
          </p:cNvPr>
          <p:cNvSpPr/>
          <p:nvPr/>
        </p:nvSpPr>
        <p:spPr>
          <a:xfrm>
            <a:off x="6495887" y="2565851"/>
            <a:ext cx="150430" cy="299804"/>
          </a:xfrm>
          <a:prstGeom prst="downArrow">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BE85DE24-C6F6-B344-588E-0B8497913116}"/>
              </a:ext>
            </a:extLst>
          </p:cNvPr>
          <p:cNvSpPr/>
          <p:nvPr/>
        </p:nvSpPr>
        <p:spPr>
          <a:xfrm>
            <a:off x="7765471" y="4421870"/>
            <a:ext cx="1060698" cy="21362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E1A86B98-60FA-0487-C7B6-DE6F26154EAF}"/>
              </a:ext>
            </a:extLst>
          </p:cNvPr>
          <p:cNvSpPr/>
          <p:nvPr/>
        </p:nvSpPr>
        <p:spPr>
          <a:xfrm>
            <a:off x="5278579" y="3683909"/>
            <a:ext cx="1759529" cy="213622"/>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8DF7CCBE-67EC-3AFF-AF08-2E4999899F4B}"/>
              </a:ext>
            </a:extLst>
          </p:cNvPr>
          <p:cNvSpPr/>
          <p:nvPr/>
        </p:nvSpPr>
        <p:spPr>
          <a:xfrm>
            <a:off x="612961" y="2832769"/>
            <a:ext cx="966458" cy="213622"/>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14B963AA-7E79-ECAC-0DBD-E854A26C6308}"/>
              </a:ext>
            </a:extLst>
          </p:cNvPr>
          <p:cNvSpPr/>
          <p:nvPr/>
        </p:nvSpPr>
        <p:spPr>
          <a:xfrm>
            <a:off x="2194524" y="2593829"/>
            <a:ext cx="1026658" cy="21362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BD56FF54-6E5D-9C94-0877-05C8F94495F1}"/>
              </a:ext>
            </a:extLst>
          </p:cNvPr>
          <p:cNvSpPr/>
          <p:nvPr/>
        </p:nvSpPr>
        <p:spPr>
          <a:xfrm>
            <a:off x="466067" y="3246836"/>
            <a:ext cx="3482478" cy="756477"/>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Rounded Corners 20">
            <a:extLst>
              <a:ext uri="{FF2B5EF4-FFF2-40B4-BE49-F238E27FC236}">
                <a16:creationId xmlns:a16="http://schemas.microsoft.com/office/drawing/2014/main" id="{44E49279-A0B4-2473-A9E9-E05D1227C4AF}"/>
              </a:ext>
            </a:extLst>
          </p:cNvPr>
          <p:cNvSpPr/>
          <p:nvPr/>
        </p:nvSpPr>
        <p:spPr>
          <a:xfrm>
            <a:off x="5777346" y="2963161"/>
            <a:ext cx="697760" cy="213622"/>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37A1B801-55D0-90B8-A32B-9C3EDBFAEBBB}"/>
              </a:ext>
            </a:extLst>
          </p:cNvPr>
          <p:cNvSpPr/>
          <p:nvPr/>
        </p:nvSpPr>
        <p:spPr>
          <a:xfrm>
            <a:off x="6507759" y="2963161"/>
            <a:ext cx="627332" cy="21362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E36864D6-6211-A4F1-6603-FCB719DAD1D0}"/>
              </a:ext>
            </a:extLst>
          </p:cNvPr>
          <p:cNvSpPr/>
          <p:nvPr/>
        </p:nvSpPr>
        <p:spPr>
          <a:xfrm>
            <a:off x="8354463" y="2951723"/>
            <a:ext cx="394520" cy="213622"/>
          </a:xfrm>
          <a:prstGeom prst="roundRect">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79427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Shape 135"/>
        <p:cNvGrpSpPr/>
        <p:nvPr/>
      </p:nvGrpSpPr>
      <p:grpSpPr>
        <a:xfrm>
          <a:off x="0" y="0"/>
          <a:ext cx="0" cy="0"/>
          <a:chOff x="0" y="0"/>
          <a:chExt cx="0" cy="0"/>
        </a:xfrm>
      </p:grpSpPr>
      <p:cxnSp>
        <p:nvCxnSpPr>
          <p:cNvPr id="136" name="Google Shape;136;p22"/>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37" name="Google Shape;137;p22"/>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2"/>
          <p:cNvSpPr txBox="1"/>
          <p:nvPr/>
        </p:nvSpPr>
        <p:spPr>
          <a:xfrm>
            <a:off x="552893" y="1340727"/>
            <a:ext cx="6630689" cy="682037"/>
          </a:xfrm>
          <a:prstGeom prst="rect">
            <a:avLst/>
          </a:prstGeom>
          <a:noFill/>
          <a:ln>
            <a:noFill/>
          </a:ln>
        </p:spPr>
        <p:txBody>
          <a:bodyPr spcFirstLastPara="1" wrap="square" lIns="91425" tIns="91425" rIns="91425" bIns="91425" anchor="t" anchorCtr="0">
            <a:noAutofit/>
          </a:bodyPr>
          <a:lstStyle/>
          <a:p>
            <a:pPr lvl="0" algn="l" rtl="0">
              <a:lnSpc>
                <a:spcPct val="115000"/>
              </a:lnSpc>
              <a:spcBef>
                <a:spcPts val="0"/>
              </a:spcBef>
              <a:spcAft>
                <a:spcPts val="0"/>
              </a:spcAft>
            </a:pPr>
            <a:r>
              <a:rPr lang="en-US" sz="1350" b="1" dirty="0">
                <a:solidFill>
                  <a:schemeClr val="dk2"/>
                </a:solidFill>
                <a:highlight>
                  <a:schemeClr val="lt1"/>
                </a:highlight>
                <a:latin typeface="Poppins Medium" panose="00000600000000000000" pitchFamily="2" charset="0"/>
                <a:ea typeface="Poppins Light"/>
                <a:cs typeface="Poppins Medium" panose="00000600000000000000" pitchFamily="2" charset="0"/>
                <a:sym typeface="Poppins Light"/>
              </a:rPr>
              <a:t>The project team reviewed all goals for overlap, duplication and efficiency. As part of this process some goals were combined or removed. </a:t>
            </a:r>
            <a:endParaRPr lang="en-US" sz="1350" b="1" dirty="0">
              <a:solidFill>
                <a:schemeClr val="dk2"/>
              </a:solidFill>
              <a:highlight>
                <a:schemeClr val="lt1"/>
              </a:highlight>
              <a:latin typeface="Poppins Light"/>
              <a:ea typeface="Poppins Light"/>
              <a:cs typeface="Poppins Light"/>
              <a:sym typeface="Poppins Light"/>
            </a:endParaRPr>
          </a:p>
          <a:p>
            <a:pPr marL="171450" lvl="0" indent="-171450" algn="l" rtl="0">
              <a:lnSpc>
                <a:spcPct val="115000"/>
              </a:lnSpc>
              <a:spcBef>
                <a:spcPts val="0"/>
              </a:spcBef>
              <a:spcAft>
                <a:spcPts val="0"/>
              </a:spcAft>
              <a:buFont typeface="Arial" panose="020B0604020202020204" pitchFamily="34" charset="0"/>
              <a:buChar char="•"/>
            </a:pPr>
            <a:endParaRPr lang="en-US" sz="1350" b="1" dirty="0">
              <a:solidFill>
                <a:schemeClr val="dk2"/>
              </a:solidFill>
              <a:highlight>
                <a:schemeClr val="lt1"/>
              </a:highlight>
              <a:latin typeface="Poppins Light"/>
              <a:ea typeface="Poppins Light"/>
              <a:cs typeface="Poppins Light"/>
              <a:sym typeface="Poppins Light"/>
            </a:endParaRPr>
          </a:p>
        </p:txBody>
      </p:sp>
      <p:pic>
        <p:nvPicPr>
          <p:cNvPr id="145" name="Google Shape;145;p22"/>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3" name="Google Shape;138;p22">
            <a:extLst>
              <a:ext uri="{FF2B5EF4-FFF2-40B4-BE49-F238E27FC236}">
                <a16:creationId xmlns:a16="http://schemas.microsoft.com/office/drawing/2014/main" id="{7FE12441-AB9A-F9C4-1C64-4C8EA1646758}"/>
              </a:ext>
            </a:extLst>
          </p:cNvPr>
          <p:cNvSpPr txBox="1"/>
          <p:nvPr/>
        </p:nvSpPr>
        <p:spPr>
          <a:xfrm>
            <a:off x="552893" y="906538"/>
            <a:ext cx="8591131" cy="2979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REDUCE REDUNDANCY</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4" name="Google Shape;141;p22">
            <a:extLst>
              <a:ext uri="{FF2B5EF4-FFF2-40B4-BE49-F238E27FC236}">
                <a16:creationId xmlns:a16="http://schemas.microsoft.com/office/drawing/2014/main" id="{0CBE68BC-F24F-E8C8-C941-D2B0C3613660}"/>
              </a:ext>
            </a:extLst>
          </p:cNvPr>
          <p:cNvSpPr txBox="1"/>
          <p:nvPr/>
        </p:nvSpPr>
        <p:spPr>
          <a:xfrm>
            <a:off x="6289964" y="134550"/>
            <a:ext cx="2712612" cy="185086"/>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sz="1000" dirty="0">
                <a:solidFill>
                  <a:srgbClr val="999999"/>
                </a:solidFill>
                <a:latin typeface="Poppins Light"/>
                <a:ea typeface="Poppins Light"/>
                <a:cs typeface="Poppins Light"/>
                <a:sym typeface="Poppins Light"/>
              </a:rPr>
              <a:t>WHAT WE’VE DONE</a:t>
            </a:r>
          </a:p>
        </p:txBody>
      </p:sp>
      <p:sp>
        <p:nvSpPr>
          <p:cNvPr id="10" name="TextBox 9">
            <a:extLst>
              <a:ext uri="{FF2B5EF4-FFF2-40B4-BE49-F238E27FC236}">
                <a16:creationId xmlns:a16="http://schemas.microsoft.com/office/drawing/2014/main" id="{082A5BAD-3CD7-D954-0122-7858A1905002}"/>
              </a:ext>
            </a:extLst>
          </p:cNvPr>
          <p:cNvSpPr txBox="1"/>
          <p:nvPr/>
        </p:nvSpPr>
        <p:spPr>
          <a:xfrm>
            <a:off x="1411585" y="2159053"/>
            <a:ext cx="2640429" cy="1015663"/>
          </a:xfrm>
          <a:prstGeom prst="rect">
            <a:avLst/>
          </a:prstGeom>
          <a:noFill/>
        </p:spPr>
        <p:txBody>
          <a:bodyPr wrap="square">
            <a:spAutoFit/>
          </a:bodyPr>
          <a:lstStyle/>
          <a:p>
            <a:pPr marR="0" algn="ctr" rtl="0"/>
            <a:r>
              <a:rPr lang="en-US" sz="1800" b="1" i="0" u="none" strike="noStrike" baseline="30000" dirty="0">
                <a:solidFill>
                  <a:srgbClr val="000000"/>
                </a:solidFill>
                <a:latin typeface="Poppins SemiBold" panose="00000700000000000000" pitchFamily="2" charset="0"/>
              </a:rPr>
              <a:t>GA-3:</a:t>
            </a:r>
            <a:r>
              <a:rPr lang="en-US" sz="1800" b="0" i="1" u="none" strike="noStrike" baseline="30000" dirty="0">
                <a:solidFill>
                  <a:srgbClr val="000000"/>
                </a:solidFill>
                <a:latin typeface="Poppins" panose="00000500000000000000" pitchFamily="2" charset="0"/>
              </a:rPr>
              <a:t> </a:t>
            </a:r>
            <a:r>
              <a:rPr lang="en-US" sz="1800" b="0" i="0" u="none" strike="noStrike" baseline="30000" dirty="0">
                <a:solidFill>
                  <a:srgbClr val="000000"/>
                </a:solidFill>
                <a:latin typeface="Poppins" panose="00000500000000000000" pitchFamily="2" charset="0"/>
              </a:rPr>
              <a:t>Develop funding methods to proportionately distribute infrastructure costs associated with new development</a:t>
            </a:r>
            <a:r>
              <a:rPr lang="en-US" sz="1800" b="0" i="1" u="none" strike="noStrike" baseline="30000" dirty="0">
                <a:solidFill>
                  <a:srgbClr val="000000"/>
                </a:solidFill>
                <a:latin typeface="Poppins" panose="00000500000000000000" pitchFamily="2" charset="0"/>
              </a:rPr>
              <a:t>.</a:t>
            </a:r>
          </a:p>
        </p:txBody>
      </p:sp>
      <p:sp>
        <p:nvSpPr>
          <p:cNvPr id="12" name="TextBox 11">
            <a:extLst>
              <a:ext uri="{FF2B5EF4-FFF2-40B4-BE49-F238E27FC236}">
                <a16:creationId xmlns:a16="http://schemas.microsoft.com/office/drawing/2014/main" id="{73F64882-4DF0-1AF3-F867-EDD912752A20}"/>
              </a:ext>
            </a:extLst>
          </p:cNvPr>
          <p:cNvSpPr txBox="1"/>
          <p:nvPr/>
        </p:nvSpPr>
        <p:spPr>
          <a:xfrm>
            <a:off x="4732767" y="2159053"/>
            <a:ext cx="3114394" cy="1200329"/>
          </a:xfrm>
          <a:prstGeom prst="rect">
            <a:avLst/>
          </a:prstGeom>
          <a:noFill/>
        </p:spPr>
        <p:txBody>
          <a:bodyPr wrap="square">
            <a:spAutoFit/>
          </a:bodyPr>
          <a:lstStyle/>
          <a:p>
            <a:pPr marR="0" algn="ctr" rtl="0"/>
            <a:r>
              <a:rPr lang="en-US" sz="1800" b="1" i="0" u="none" strike="noStrike" baseline="30000" dirty="0">
                <a:solidFill>
                  <a:srgbClr val="000000"/>
                </a:solidFill>
                <a:latin typeface="Poppins SemiBold" panose="00000700000000000000" pitchFamily="2" charset="0"/>
              </a:rPr>
              <a:t>CD-2:</a:t>
            </a:r>
            <a:r>
              <a:rPr lang="en-US" sz="1800" b="0" i="0" u="none" strike="noStrike" baseline="30000" dirty="0">
                <a:solidFill>
                  <a:srgbClr val="000000"/>
                </a:solidFill>
                <a:latin typeface="Poppins" panose="00000500000000000000" pitchFamily="2" charset="0"/>
              </a:rPr>
              <a:t> Ensure that new growth and development pays its proportionate share toward the cost of public service needs generated by new development, with appropriate exceptions when in the public interest.</a:t>
            </a:r>
          </a:p>
        </p:txBody>
      </p:sp>
      <p:sp>
        <p:nvSpPr>
          <p:cNvPr id="14" name="TextBox 13">
            <a:extLst>
              <a:ext uri="{FF2B5EF4-FFF2-40B4-BE49-F238E27FC236}">
                <a16:creationId xmlns:a16="http://schemas.microsoft.com/office/drawing/2014/main" id="{C49271EF-1B00-3DFB-3AA1-1DE4AFDA0C7C}"/>
              </a:ext>
            </a:extLst>
          </p:cNvPr>
          <p:cNvSpPr txBox="1"/>
          <p:nvPr/>
        </p:nvSpPr>
        <p:spPr>
          <a:xfrm>
            <a:off x="2286000" y="3805760"/>
            <a:ext cx="4572000" cy="830997"/>
          </a:xfrm>
          <a:prstGeom prst="rect">
            <a:avLst/>
          </a:prstGeom>
          <a:noFill/>
        </p:spPr>
        <p:txBody>
          <a:bodyPr wrap="square">
            <a:spAutoFit/>
          </a:bodyPr>
          <a:lstStyle/>
          <a:p>
            <a:pPr marR="0" algn="ctr" rtl="0"/>
            <a:r>
              <a:rPr lang="en-US" sz="1800" b="1" i="0" u="none" strike="noStrike" baseline="30000" dirty="0">
                <a:solidFill>
                  <a:srgbClr val="000000"/>
                </a:solidFill>
                <a:latin typeface="Poppins SemiBold" panose="00000700000000000000" pitchFamily="2" charset="0"/>
              </a:rPr>
              <a:t>CD-2: </a:t>
            </a:r>
            <a:r>
              <a:rPr lang="en-US" sz="1800" b="0" i="0" u="none" strike="noStrike" baseline="30000" dirty="0">
                <a:solidFill>
                  <a:srgbClr val="000000"/>
                </a:solidFill>
                <a:latin typeface="Poppins" panose="00000500000000000000" pitchFamily="2" charset="0"/>
              </a:rPr>
              <a:t>Ensure that new growth and development pays its proportionate share toward the cost of public service needs generated, with appropriate exceptions when in the public interest.</a:t>
            </a:r>
          </a:p>
        </p:txBody>
      </p:sp>
      <p:cxnSp>
        <p:nvCxnSpPr>
          <p:cNvPr id="22" name="Straight Arrow Connector 21">
            <a:extLst>
              <a:ext uri="{FF2B5EF4-FFF2-40B4-BE49-F238E27FC236}">
                <a16:creationId xmlns:a16="http://schemas.microsoft.com/office/drawing/2014/main" id="{2E0233C6-283A-3872-7D91-FA9F07B4C4DA}"/>
              </a:ext>
            </a:extLst>
          </p:cNvPr>
          <p:cNvCxnSpPr>
            <a:cxnSpLocks/>
            <a:stCxn id="10" idx="2"/>
          </p:cNvCxnSpPr>
          <p:nvPr/>
        </p:nvCxnSpPr>
        <p:spPr>
          <a:xfrm>
            <a:off x="2731800" y="3174716"/>
            <a:ext cx="454745" cy="546941"/>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23" name="Straight Arrow Connector 22">
            <a:extLst>
              <a:ext uri="{FF2B5EF4-FFF2-40B4-BE49-F238E27FC236}">
                <a16:creationId xmlns:a16="http://schemas.microsoft.com/office/drawing/2014/main" id="{DA4B87E8-62F1-9AB4-4F58-A3CEC7FBC783}"/>
              </a:ext>
            </a:extLst>
          </p:cNvPr>
          <p:cNvCxnSpPr>
            <a:cxnSpLocks/>
          </p:cNvCxnSpPr>
          <p:nvPr/>
        </p:nvCxnSpPr>
        <p:spPr>
          <a:xfrm flipH="1">
            <a:off x="5926800" y="3367667"/>
            <a:ext cx="363164" cy="413233"/>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29" name="TextBox 28">
            <a:extLst>
              <a:ext uri="{FF2B5EF4-FFF2-40B4-BE49-F238E27FC236}">
                <a16:creationId xmlns:a16="http://schemas.microsoft.com/office/drawing/2014/main" id="{B5291D86-7996-6C2F-2B31-9E41A2760785}"/>
              </a:ext>
            </a:extLst>
          </p:cNvPr>
          <p:cNvSpPr txBox="1"/>
          <p:nvPr/>
        </p:nvSpPr>
        <p:spPr>
          <a:xfrm>
            <a:off x="4080443" y="2217993"/>
            <a:ext cx="623895" cy="769441"/>
          </a:xfrm>
          <a:prstGeom prst="rect">
            <a:avLst/>
          </a:prstGeom>
          <a:noFill/>
        </p:spPr>
        <p:txBody>
          <a:bodyPr wrap="square" rtlCol="0">
            <a:spAutoFit/>
          </a:bodyPr>
          <a:lstStyle/>
          <a:p>
            <a:pPr algn="ctr"/>
            <a:r>
              <a:rPr lang="en-US" sz="4400" dirty="0"/>
              <a:t>=</a:t>
            </a:r>
          </a:p>
        </p:txBody>
      </p:sp>
    </p:spTree>
    <p:extLst>
      <p:ext uri="{BB962C8B-B14F-4D97-AF65-F5344CB8AC3E}">
        <p14:creationId xmlns:p14="http://schemas.microsoft.com/office/powerpoint/2010/main" val="11653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111"/>
        <p:cNvGrpSpPr/>
        <p:nvPr/>
      </p:nvGrpSpPr>
      <p:grpSpPr>
        <a:xfrm>
          <a:off x="0" y="0"/>
          <a:ext cx="0" cy="0"/>
          <a:chOff x="0" y="0"/>
          <a:chExt cx="0" cy="0"/>
        </a:xfrm>
      </p:grpSpPr>
      <p:sp>
        <p:nvSpPr>
          <p:cNvPr id="112" name="Google Shape;112;p20"/>
          <p:cNvSpPr txBox="1"/>
          <p:nvPr/>
        </p:nvSpPr>
        <p:spPr>
          <a:xfrm>
            <a:off x="785625" y="2107950"/>
            <a:ext cx="757275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lt1"/>
                </a:solidFill>
                <a:latin typeface="Poppins Medium" panose="00000600000000000000" pitchFamily="2" charset="0"/>
                <a:ea typeface="Playfair Display"/>
                <a:cs typeface="Poppins Medium" panose="00000600000000000000" pitchFamily="2" charset="0"/>
                <a:sym typeface="Playfair Display"/>
              </a:rPr>
              <a:t>WHAT WE’VE DONE</a:t>
            </a:r>
            <a:endParaRPr sz="4000" dirty="0">
              <a:solidFill>
                <a:schemeClr val="lt1"/>
              </a:solidFill>
              <a:latin typeface="Poppins Medium" panose="00000600000000000000" pitchFamily="2" charset="0"/>
              <a:ea typeface="Playfair Display"/>
              <a:cs typeface="Poppins Medium" panose="00000600000000000000" pitchFamily="2" charset="0"/>
              <a:sym typeface="Playfair Display"/>
            </a:endParaRPr>
          </a:p>
        </p:txBody>
      </p:sp>
      <p:pic>
        <p:nvPicPr>
          <p:cNvPr id="113" name="Google Shape;113;p20"/>
          <p:cNvPicPr preferRelativeResize="0"/>
          <p:nvPr/>
        </p:nvPicPr>
        <p:blipFill rotWithShape="1">
          <a:blip r:embed="rId3">
            <a:alphaModFix/>
          </a:blip>
          <a:srcRect l="6922" r="6007"/>
          <a:stretch/>
        </p:blipFill>
        <p:spPr>
          <a:xfrm>
            <a:off x="3485750" y="3494275"/>
            <a:ext cx="2172500" cy="1241949"/>
          </a:xfrm>
          <a:prstGeom prst="rect">
            <a:avLst/>
          </a:prstGeom>
          <a:noFill/>
          <a:ln>
            <a:noFill/>
          </a:ln>
        </p:spPr>
      </p:pic>
    </p:spTree>
    <p:extLst>
      <p:ext uri="{BB962C8B-B14F-4D97-AF65-F5344CB8AC3E}">
        <p14:creationId xmlns:p14="http://schemas.microsoft.com/office/powerpoint/2010/main" val="31527606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704774"/>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WHERE ARE WE?</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a:solidFill>
                  <a:srgbClr val="999999"/>
                </a:solidFill>
                <a:latin typeface="Poppins Light"/>
                <a:ea typeface="Poppins Light"/>
                <a:cs typeface="Poppins Light"/>
                <a:sym typeface="Poppins Light"/>
              </a:rPr>
              <a:t>NEXT STEPS</a:t>
            </a:r>
            <a:endParaRPr sz="1000">
              <a:solidFill>
                <a:srgbClr val="999999"/>
              </a:solidFill>
              <a:latin typeface="Poppins Light"/>
              <a:ea typeface="Poppins Light"/>
              <a:cs typeface="Poppins Light"/>
              <a:sym typeface="Poppins Light"/>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pic>
        <p:nvPicPr>
          <p:cNvPr id="198" name="Picture 197">
            <a:extLst>
              <a:ext uri="{FF2B5EF4-FFF2-40B4-BE49-F238E27FC236}">
                <a16:creationId xmlns:a16="http://schemas.microsoft.com/office/drawing/2014/main" id="{6F07E3EC-0D97-5C99-9C40-C37CA8051AC9}"/>
              </a:ext>
            </a:extLst>
          </p:cNvPr>
          <p:cNvPicPr>
            <a:picLocks noChangeAspect="1"/>
          </p:cNvPicPr>
          <p:nvPr/>
        </p:nvPicPr>
        <p:blipFill>
          <a:blip r:embed="rId4"/>
          <a:stretch>
            <a:fillRect/>
          </a:stretch>
        </p:blipFill>
        <p:spPr>
          <a:xfrm>
            <a:off x="1147156" y="1050537"/>
            <a:ext cx="6849687" cy="3923962"/>
          </a:xfrm>
          <a:prstGeom prst="rect">
            <a:avLst/>
          </a:prstGeom>
        </p:spPr>
      </p:pic>
    </p:spTree>
    <p:extLst>
      <p:ext uri="{BB962C8B-B14F-4D97-AF65-F5344CB8AC3E}">
        <p14:creationId xmlns:p14="http://schemas.microsoft.com/office/powerpoint/2010/main" val="112932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1020738"/>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OUTREACH TO DATE</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11375" y="1612799"/>
            <a:ext cx="5065559" cy="31487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Kickoff outreach at Stars &amp; Stripes on July 4, 2024.</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Workshop #1 was held Tuesday, July 23, 2024, in Council Chambers and had approximately 23 attendees.</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Survey #1 was open July 23, 2024 through September 5, 2024, and garnered approximately 225 responses.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Staff participated in Element Review sessions in September and provided valuable feedback. </a:t>
            </a: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DONE</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410175" y="1526384"/>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1 |</a:t>
            </a:r>
            <a:endParaRPr sz="2800" dirty="0">
              <a:solidFill>
                <a:srgbClr val="CE5B28"/>
              </a:solidFill>
              <a:latin typeface="Poppins Thin"/>
              <a:ea typeface="Poppins Thin"/>
              <a:cs typeface="Poppins Thin"/>
              <a:sym typeface="Poppins Thin"/>
            </a:endParaRPr>
          </a:p>
        </p:txBody>
      </p:sp>
      <p:sp>
        <p:nvSpPr>
          <p:cNvPr id="156" name="Google Shape;156;p23"/>
          <p:cNvSpPr txBox="1"/>
          <p:nvPr/>
        </p:nvSpPr>
        <p:spPr>
          <a:xfrm>
            <a:off x="446336" y="233893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sp>
        <p:nvSpPr>
          <p:cNvPr id="157" name="Google Shape;157;p23"/>
          <p:cNvSpPr txBox="1"/>
          <p:nvPr/>
        </p:nvSpPr>
        <p:spPr>
          <a:xfrm>
            <a:off x="456375" y="325871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CE5B28"/>
                </a:solidFill>
                <a:latin typeface="Poppins Thin"/>
                <a:ea typeface="Poppins Thin"/>
                <a:cs typeface="Poppins Thin"/>
                <a:sym typeface="Poppins Thin"/>
              </a:rPr>
              <a:t>3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2" name="Google Shape;157;p23">
            <a:extLst>
              <a:ext uri="{FF2B5EF4-FFF2-40B4-BE49-F238E27FC236}">
                <a16:creationId xmlns:a16="http://schemas.microsoft.com/office/drawing/2014/main" id="{9160D931-5245-20CA-64E0-D87ED7CA9F11}"/>
              </a:ext>
            </a:extLst>
          </p:cNvPr>
          <p:cNvSpPr txBox="1"/>
          <p:nvPr/>
        </p:nvSpPr>
        <p:spPr>
          <a:xfrm>
            <a:off x="470032" y="4269127"/>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4 |</a:t>
            </a:r>
            <a:endParaRPr sz="2800" dirty="0">
              <a:solidFill>
                <a:srgbClr val="CE5B28"/>
              </a:solidFill>
              <a:latin typeface="Poppins Thin"/>
              <a:ea typeface="Poppins Thin"/>
              <a:cs typeface="Poppins Thin"/>
              <a:sym typeface="Poppins Thin"/>
            </a:endParaRPr>
          </a:p>
        </p:txBody>
      </p:sp>
      <p:pic>
        <p:nvPicPr>
          <p:cNvPr id="4" name="Picture 3" descr="A group of men standing next to a table&#10;&#10;Description automatically generated">
            <a:extLst>
              <a:ext uri="{FF2B5EF4-FFF2-40B4-BE49-F238E27FC236}">
                <a16:creationId xmlns:a16="http://schemas.microsoft.com/office/drawing/2014/main" id="{D489ECD5-FB42-9F04-52BE-69FF141A509E}"/>
              </a:ext>
            </a:extLst>
          </p:cNvPr>
          <p:cNvPicPr>
            <a:picLocks noChangeAspect="1"/>
          </p:cNvPicPr>
          <p:nvPr/>
        </p:nvPicPr>
        <p:blipFill rotWithShape="1">
          <a:blip r:embed="rId4"/>
          <a:srcRect t="17300" b="5192"/>
          <a:stretch/>
        </p:blipFill>
        <p:spPr>
          <a:xfrm>
            <a:off x="7116880" y="611541"/>
            <a:ext cx="1398598" cy="1445364"/>
          </a:xfrm>
          <a:prstGeom prst="rect">
            <a:avLst/>
          </a:prstGeom>
          <a:ln>
            <a:noFill/>
          </a:ln>
          <a:effectLst>
            <a:outerShdw blurRad="190500" algn="tl" rotWithShape="0">
              <a:srgbClr val="000000">
                <a:alpha val="70000"/>
              </a:srgbClr>
            </a:outerShdw>
          </a:effectLst>
        </p:spPr>
      </p:pic>
      <p:pic>
        <p:nvPicPr>
          <p:cNvPr id="5" name="Picture 4" descr="A group of people in a room&#10;&#10;Description automatically generated">
            <a:extLst>
              <a:ext uri="{FF2B5EF4-FFF2-40B4-BE49-F238E27FC236}">
                <a16:creationId xmlns:a16="http://schemas.microsoft.com/office/drawing/2014/main" id="{8B44FF86-C1D9-3392-13E6-A17D5A124979}"/>
              </a:ext>
            </a:extLst>
          </p:cNvPr>
          <p:cNvPicPr>
            <a:picLocks noChangeAspect="1"/>
          </p:cNvPicPr>
          <p:nvPr/>
        </p:nvPicPr>
        <p:blipFill>
          <a:blip r:embed="rId5"/>
          <a:stretch>
            <a:fillRect/>
          </a:stretch>
        </p:blipFill>
        <p:spPr>
          <a:xfrm>
            <a:off x="6873925" y="2219800"/>
            <a:ext cx="1917399" cy="1278909"/>
          </a:xfrm>
          <a:prstGeom prst="rect">
            <a:avLst/>
          </a:prstGeom>
          <a:ln>
            <a:noFill/>
          </a:ln>
          <a:effectLst>
            <a:outerShdw blurRad="190500" algn="tl" rotWithShape="0">
              <a:srgbClr val="000000">
                <a:alpha val="70000"/>
              </a:srgbClr>
            </a:outerShdw>
          </a:effectLst>
        </p:spPr>
      </p:pic>
      <p:pic>
        <p:nvPicPr>
          <p:cNvPr id="7" name="Picture 6" descr="A person pointing at a map&#10;&#10;Description automatically generated">
            <a:extLst>
              <a:ext uri="{FF2B5EF4-FFF2-40B4-BE49-F238E27FC236}">
                <a16:creationId xmlns:a16="http://schemas.microsoft.com/office/drawing/2014/main" id="{AB231E5B-84BB-4940-3C2C-3AFD8D5395CB}"/>
              </a:ext>
            </a:extLst>
          </p:cNvPr>
          <p:cNvPicPr>
            <a:picLocks noChangeAspect="1"/>
          </p:cNvPicPr>
          <p:nvPr/>
        </p:nvPicPr>
        <p:blipFill>
          <a:blip r:embed="rId6"/>
          <a:stretch>
            <a:fillRect/>
          </a:stretch>
        </p:blipFill>
        <p:spPr>
          <a:xfrm>
            <a:off x="6873925" y="3661604"/>
            <a:ext cx="1917400" cy="12789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64691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1020738"/>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OUTREACH TO DATE</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62950" y="1630899"/>
            <a:ext cx="4684559" cy="3148750"/>
          </a:xfrm>
          <a:prstGeom prst="rect">
            <a:avLst/>
          </a:prstGeom>
          <a:noFill/>
          <a:ln>
            <a:noFill/>
          </a:ln>
        </p:spPr>
        <p:txBody>
          <a:bodyPr spcFirstLastPara="1" wrap="square" lIns="91425" tIns="91425" rIns="91425" bIns="91425" anchor="t" anchorCtr="0">
            <a:noAutofit/>
          </a:bodyPr>
          <a:lstStyle/>
          <a:p>
            <a:r>
              <a:rPr lang="en-US" sz="1350" dirty="0">
                <a:solidFill>
                  <a:schemeClr val="dk2"/>
                </a:solidFill>
                <a:highlight>
                  <a:schemeClr val="lt1"/>
                </a:highlight>
                <a:latin typeface="Poppins Light"/>
                <a:ea typeface="Poppins Light"/>
                <a:cs typeface="Poppins Light"/>
                <a:sym typeface="Poppins Light"/>
              </a:rPr>
              <a:t>Held a Study Session with Town Council on October 28, 2024.</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Held a Study Session with Planning &amp; Zoning Commission on November 4, 2024.</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r>
              <a:rPr lang="en-US" sz="1350" dirty="0">
                <a:solidFill>
                  <a:schemeClr val="dk2"/>
                </a:solidFill>
                <a:highlight>
                  <a:schemeClr val="lt1"/>
                </a:highlight>
                <a:latin typeface="Poppins Light"/>
                <a:ea typeface="Poppins Light"/>
                <a:cs typeface="Poppins Light"/>
                <a:sym typeface="Poppins Light"/>
              </a:rPr>
              <a:t>Held a youth workshop with the Sahuarita Teen Advisory Council on November 5, 2024.</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Workshop #2 was held Tuesday, November 19, 2024, at La Posada and had 4 attendees.</a:t>
            </a: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DONE</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57075" y="1637822"/>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5 |</a:t>
            </a:r>
            <a:endParaRPr sz="2800" dirty="0">
              <a:solidFill>
                <a:srgbClr val="CE5B28"/>
              </a:solidFill>
              <a:latin typeface="Poppins Thin"/>
              <a:ea typeface="Poppins Thin"/>
              <a:cs typeface="Poppins Thin"/>
              <a:sym typeface="Poppins Thin"/>
            </a:endParaRPr>
          </a:p>
        </p:txBody>
      </p:sp>
      <p:sp>
        <p:nvSpPr>
          <p:cNvPr id="156" name="Google Shape;156;p23"/>
          <p:cNvSpPr txBox="1"/>
          <p:nvPr/>
        </p:nvSpPr>
        <p:spPr>
          <a:xfrm>
            <a:off x="407886" y="246553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6 |</a:t>
            </a:r>
            <a:endParaRPr sz="2800" dirty="0">
              <a:solidFill>
                <a:srgbClr val="CE5B28"/>
              </a:solidFill>
              <a:latin typeface="Poppins Thin"/>
              <a:ea typeface="Poppins Thin"/>
              <a:cs typeface="Poppins Thin"/>
              <a:sym typeface="Poppins Thin"/>
            </a:endParaRPr>
          </a:p>
        </p:txBody>
      </p:sp>
      <p:sp>
        <p:nvSpPr>
          <p:cNvPr id="157" name="Google Shape;157;p23"/>
          <p:cNvSpPr txBox="1"/>
          <p:nvPr/>
        </p:nvSpPr>
        <p:spPr>
          <a:xfrm>
            <a:off x="407886" y="3261461"/>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7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pic>
        <p:nvPicPr>
          <p:cNvPr id="4" name="Picture 3" descr="A group of people in a room&#10;&#10;Description automatically generated">
            <a:extLst>
              <a:ext uri="{FF2B5EF4-FFF2-40B4-BE49-F238E27FC236}">
                <a16:creationId xmlns:a16="http://schemas.microsoft.com/office/drawing/2014/main" id="{97811433-063B-E354-11CC-F40DDBFDD8CC}"/>
              </a:ext>
            </a:extLst>
          </p:cNvPr>
          <p:cNvPicPr>
            <a:picLocks noChangeAspect="1"/>
          </p:cNvPicPr>
          <p:nvPr/>
        </p:nvPicPr>
        <p:blipFill rotWithShape="1">
          <a:blip r:embed="rId4"/>
          <a:srcRect t="11150" b="13443"/>
          <a:stretch/>
        </p:blipFill>
        <p:spPr>
          <a:xfrm>
            <a:off x="6304193" y="3330257"/>
            <a:ext cx="2593298" cy="1466629"/>
          </a:xfrm>
          <a:prstGeom prst="rect">
            <a:avLst/>
          </a:prstGeom>
          <a:ln>
            <a:noFill/>
          </a:ln>
          <a:effectLst>
            <a:outerShdw blurRad="190500" algn="tl" rotWithShape="0">
              <a:srgbClr val="000000">
                <a:alpha val="70000"/>
              </a:srgbClr>
            </a:outerShdw>
          </a:effectLst>
        </p:spPr>
      </p:pic>
      <p:sp>
        <p:nvSpPr>
          <p:cNvPr id="5" name="Google Shape;157;p23">
            <a:extLst>
              <a:ext uri="{FF2B5EF4-FFF2-40B4-BE49-F238E27FC236}">
                <a16:creationId xmlns:a16="http://schemas.microsoft.com/office/drawing/2014/main" id="{DC6595FB-8D2F-7257-7FD6-9889C4C5B906}"/>
              </a:ext>
            </a:extLst>
          </p:cNvPr>
          <p:cNvSpPr txBox="1"/>
          <p:nvPr/>
        </p:nvSpPr>
        <p:spPr>
          <a:xfrm>
            <a:off x="407886" y="417922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8 |</a:t>
            </a:r>
            <a:endParaRPr sz="2800" dirty="0">
              <a:solidFill>
                <a:srgbClr val="CE5B28"/>
              </a:solidFill>
              <a:latin typeface="Poppins Thin"/>
              <a:ea typeface="Poppins Thin"/>
              <a:cs typeface="Poppins Thin"/>
              <a:sym typeface="Poppins Thin"/>
            </a:endParaRPr>
          </a:p>
        </p:txBody>
      </p:sp>
      <p:pic>
        <p:nvPicPr>
          <p:cNvPr id="7" name="Picture 6" descr="A group of people sitting at a table&#10;&#10;Description automatically generated">
            <a:extLst>
              <a:ext uri="{FF2B5EF4-FFF2-40B4-BE49-F238E27FC236}">
                <a16:creationId xmlns:a16="http://schemas.microsoft.com/office/drawing/2014/main" id="{ADF03864-8789-D0AC-B54C-B88055BB7AA4}"/>
              </a:ext>
            </a:extLst>
          </p:cNvPr>
          <p:cNvPicPr>
            <a:picLocks noChangeAspect="1"/>
          </p:cNvPicPr>
          <p:nvPr/>
        </p:nvPicPr>
        <p:blipFill>
          <a:blip r:embed="rId5"/>
          <a:stretch>
            <a:fillRect/>
          </a:stretch>
        </p:blipFill>
        <p:spPr>
          <a:xfrm rot="5400000">
            <a:off x="6543319" y="1299297"/>
            <a:ext cx="2115045" cy="1586284"/>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952934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3"/>
          <p:cNvSpPr txBox="1"/>
          <p:nvPr/>
        </p:nvSpPr>
        <p:spPr>
          <a:xfrm>
            <a:off x="561975" y="1020738"/>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a:solidFill>
                  <a:srgbClr val="0093BE"/>
                </a:solidFill>
                <a:latin typeface="Poppins Medium" panose="00000600000000000000" pitchFamily="2" charset="0"/>
                <a:ea typeface="Poppins SemiBold"/>
                <a:cs typeface="Poppins Medium" panose="00000600000000000000" pitchFamily="2" charset="0"/>
                <a:sym typeface="Poppins SemiBold"/>
              </a:rPr>
              <a:t>OUTREACH TO DATE</a:t>
            </a:r>
            <a:endParaRPr sz="220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
        <p:nvSpPr>
          <p:cNvPr id="153" name="Google Shape;153;p23"/>
          <p:cNvSpPr txBox="1"/>
          <p:nvPr/>
        </p:nvSpPr>
        <p:spPr>
          <a:xfrm>
            <a:off x="1362950" y="1720950"/>
            <a:ext cx="4947795" cy="3148750"/>
          </a:xfrm>
          <a:prstGeom prst="rect">
            <a:avLst/>
          </a:prstGeom>
          <a:noFill/>
          <a:ln>
            <a:noFill/>
          </a:ln>
        </p:spPr>
        <p:txBody>
          <a:bodyPr spcFirstLastPara="1" wrap="square" lIns="91425" tIns="91425" rIns="91425" bIns="91425" anchor="t" anchorCtr="0">
            <a:noAutofit/>
          </a:bodyPr>
          <a:lstStyle/>
          <a:p>
            <a:r>
              <a:rPr lang="en-US" sz="1350" dirty="0">
                <a:solidFill>
                  <a:schemeClr val="dk2"/>
                </a:solidFill>
                <a:highlight>
                  <a:schemeClr val="lt1"/>
                </a:highlight>
                <a:latin typeface="Poppins Light"/>
                <a:ea typeface="Poppins Light"/>
                <a:cs typeface="Poppins Light"/>
                <a:sym typeface="Poppins Light"/>
              </a:rPr>
              <a:t>Outreach at Winter Fest on December 7, 2024.</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Community Survey #2 was open November 19, 2024 through January 8, 2025, and garnered approximately </a:t>
            </a:r>
            <a:r>
              <a:rPr lang="en-US" sz="1350" dirty="0">
                <a:solidFill>
                  <a:schemeClr val="dk2"/>
                </a:solidFill>
                <a:latin typeface="Poppins Light"/>
                <a:ea typeface="Poppins Light"/>
                <a:cs typeface="Poppins Light"/>
                <a:sym typeface="Poppins Light"/>
              </a:rPr>
              <a:t>224</a:t>
            </a:r>
            <a:r>
              <a:rPr lang="en-US" sz="1350" dirty="0">
                <a:solidFill>
                  <a:schemeClr val="dk2"/>
                </a:solidFill>
                <a:highlight>
                  <a:schemeClr val="lt1"/>
                </a:highlight>
                <a:latin typeface="Poppins Light"/>
                <a:ea typeface="Poppins Light"/>
                <a:cs typeface="Poppins Light"/>
                <a:sym typeface="Poppins Light"/>
              </a:rPr>
              <a:t> responses across 5 distinct topical surveys.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DONE</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357075" y="1644749"/>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8 |</a:t>
            </a:r>
            <a:endParaRPr sz="2800" dirty="0">
              <a:solidFill>
                <a:srgbClr val="CE5B28"/>
              </a:solidFill>
              <a:latin typeface="Poppins Thin"/>
              <a:ea typeface="Poppins Thin"/>
              <a:cs typeface="Poppins Thin"/>
              <a:sym typeface="Poppins Thin"/>
            </a:endParaRPr>
          </a:p>
        </p:txBody>
      </p:sp>
      <p:sp>
        <p:nvSpPr>
          <p:cNvPr id="156" name="Google Shape;156;p23"/>
          <p:cNvSpPr txBox="1"/>
          <p:nvPr/>
        </p:nvSpPr>
        <p:spPr>
          <a:xfrm>
            <a:off x="407886" y="2438952"/>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9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pic>
        <p:nvPicPr>
          <p:cNvPr id="3" name="Picture 2" descr="A large christmas tree with lights and fireworks in the sky&#10;&#10;Description automatically generated">
            <a:extLst>
              <a:ext uri="{FF2B5EF4-FFF2-40B4-BE49-F238E27FC236}">
                <a16:creationId xmlns:a16="http://schemas.microsoft.com/office/drawing/2014/main" id="{52CBC33A-3114-A9F3-E1AC-9DD36093219F}"/>
              </a:ext>
            </a:extLst>
          </p:cNvPr>
          <p:cNvPicPr>
            <a:picLocks noChangeAspect="1"/>
          </p:cNvPicPr>
          <p:nvPr/>
        </p:nvPicPr>
        <p:blipFill>
          <a:blip r:embed="rId4"/>
          <a:stretch>
            <a:fillRect/>
          </a:stretch>
        </p:blipFill>
        <p:spPr>
          <a:xfrm>
            <a:off x="6226259" y="1535262"/>
            <a:ext cx="2560666" cy="170814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257709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cxnSp>
        <p:nvCxnSpPr>
          <p:cNvPr id="150" name="Google Shape;150;p23"/>
          <p:cNvCxnSpPr/>
          <p:nvPr/>
        </p:nvCxnSpPr>
        <p:spPr>
          <a:xfrm rot="10800000">
            <a:off x="2731800" y="480300"/>
            <a:ext cx="6390000" cy="0"/>
          </a:xfrm>
          <a:prstGeom prst="straightConnector1">
            <a:avLst/>
          </a:prstGeom>
          <a:noFill/>
          <a:ln w="9525" cap="flat" cmpd="sng">
            <a:solidFill>
              <a:srgbClr val="CCCCCC"/>
            </a:solidFill>
            <a:prstDash val="solid"/>
            <a:round/>
            <a:headEnd type="none" w="med" len="med"/>
            <a:tailEnd type="none" w="med" len="med"/>
          </a:ln>
        </p:spPr>
      </p:cxnSp>
      <p:sp>
        <p:nvSpPr>
          <p:cNvPr id="151" name="Google Shape;151;p23"/>
          <p:cNvSpPr/>
          <p:nvPr/>
        </p:nvSpPr>
        <p:spPr>
          <a:xfrm>
            <a:off x="25" y="5058275"/>
            <a:ext cx="9144000" cy="85200"/>
          </a:xfrm>
          <a:prstGeom prst="rect">
            <a:avLst/>
          </a:prstGeom>
          <a:solidFill>
            <a:srgbClr val="0093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3"/>
          <p:cNvSpPr txBox="1"/>
          <p:nvPr/>
        </p:nvSpPr>
        <p:spPr>
          <a:xfrm>
            <a:off x="1362950" y="1533911"/>
            <a:ext cx="7173300" cy="31487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Michael Baker has reviewed the comments and feedback from Survey #1 &amp; 2 and is continuing to work with staff to make necessary goal revisions based off public input, move and/or revise the policies that are used to implement the goals, and revise/update other aspects of the General Plan.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r>
              <a:rPr lang="en-US" sz="1350" dirty="0">
                <a:solidFill>
                  <a:schemeClr val="dk2"/>
                </a:solidFill>
                <a:highlight>
                  <a:schemeClr val="lt1"/>
                </a:highlight>
                <a:latin typeface="Poppins Light"/>
                <a:ea typeface="Poppins Light"/>
                <a:cs typeface="Poppins Light"/>
                <a:sym typeface="Poppins Light"/>
              </a:rPr>
              <a:t>The revised/updated goals and policies, along with any other revisions that were made to the General Plan, will be released to the public for review as part of the 60-Day review process outlined in state statute. </a:t>
            </a: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a:p>
            <a:pPr marL="0" lvl="0" indent="0" algn="l" rtl="0">
              <a:spcBef>
                <a:spcPts val="0"/>
              </a:spcBef>
              <a:spcAft>
                <a:spcPts val="0"/>
              </a:spcAft>
              <a:buNone/>
            </a:pPr>
            <a:endParaRPr lang="en-US" sz="1350" dirty="0">
              <a:solidFill>
                <a:schemeClr val="dk2"/>
              </a:solidFill>
              <a:highlight>
                <a:schemeClr val="lt1"/>
              </a:highlight>
              <a:latin typeface="Poppins Light"/>
              <a:ea typeface="Poppins Light"/>
              <a:cs typeface="Poppins Light"/>
              <a:sym typeface="Poppins Light"/>
            </a:endParaRPr>
          </a:p>
        </p:txBody>
      </p:sp>
      <p:sp>
        <p:nvSpPr>
          <p:cNvPr id="154" name="Google Shape;154;p23"/>
          <p:cNvSpPr txBox="1"/>
          <p:nvPr/>
        </p:nvSpPr>
        <p:spPr>
          <a:xfrm>
            <a:off x="6808975" y="134550"/>
            <a:ext cx="2193600" cy="178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1000" dirty="0">
                <a:solidFill>
                  <a:srgbClr val="999999"/>
                </a:solidFill>
                <a:latin typeface="Poppins Light"/>
                <a:ea typeface="Poppins Light"/>
                <a:cs typeface="Poppins Light"/>
                <a:sym typeface="Poppins Light"/>
              </a:rPr>
              <a:t>WHAT WE’VE HEARD</a:t>
            </a:r>
            <a:endParaRPr sz="1000" dirty="0">
              <a:solidFill>
                <a:srgbClr val="999999"/>
              </a:solidFill>
              <a:latin typeface="Poppins Light"/>
              <a:ea typeface="Poppins Light"/>
              <a:cs typeface="Poppins Light"/>
              <a:sym typeface="Poppins Light"/>
            </a:endParaRPr>
          </a:p>
        </p:txBody>
      </p:sp>
      <p:sp>
        <p:nvSpPr>
          <p:cNvPr id="155" name="Google Shape;155;p23"/>
          <p:cNvSpPr txBox="1"/>
          <p:nvPr/>
        </p:nvSpPr>
        <p:spPr>
          <a:xfrm>
            <a:off x="410175" y="1672036"/>
            <a:ext cx="8019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a:solidFill>
                  <a:srgbClr val="CE5B28"/>
                </a:solidFill>
                <a:latin typeface="Poppins Thin"/>
                <a:ea typeface="Poppins Thin"/>
                <a:cs typeface="Poppins Thin"/>
                <a:sym typeface="Poppins Thin"/>
              </a:rPr>
              <a:t>1 |</a:t>
            </a:r>
            <a:endParaRPr sz="2800">
              <a:solidFill>
                <a:srgbClr val="CE5B28"/>
              </a:solidFill>
              <a:latin typeface="Poppins Thin"/>
              <a:ea typeface="Poppins Thin"/>
              <a:cs typeface="Poppins Thin"/>
              <a:sym typeface="Poppins Thin"/>
            </a:endParaRPr>
          </a:p>
        </p:txBody>
      </p:sp>
      <p:sp>
        <p:nvSpPr>
          <p:cNvPr id="156" name="Google Shape;156;p23"/>
          <p:cNvSpPr txBox="1"/>
          <p:nvPr/>
        </p:nvSpPr>
        <p:spPr>
          <a:xfrm>
            <a:off x="456375" y="2860938"/>
            <a:ext cx="755700" cy="850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sz="2800" dirty="0">
                <a:solidFill>
                  <a:srgbClr val="CE5B28"/>
                </a:solidFill>
                <a:latin typeface="Poppins Thin"/>
                <a:ea typeface="Poppins Thin"/>
                <a:cs typeface="Poppins Thin"/>
                <a:sym typeface="Poppins Thin"/>
              </a:rPr>
              <a:t>2 |</a:t>
            </a:r>
            <a:endParaRPr sz="2800" dirty="0">
              <a:solidFill>
                <a:srgbClr val="CE5B28"/>
              </a:solidFill>
              <a:latin typeface="Poppins Thin"/>
              <a:ea typeface="Poppins Thin"/>
              <a:cs typeface="Poppins Thin"/>
              <a:sym typeface="Poppins Thin"/>
            </a:endParaRPr>
          </a:p>
        </p:txBody>
      </p:sp>
      <p:pic>
        <p:nvPicPr>
          <p:cNvPr id="158" name="Google Shape;158;p23"/>
          <p:cNvPicPr preferRelativeResize="0"/>
          <p:nvPr/>
        </p:nvPicPr>
        <p:blipFill rotWithShape="1">
          <a:blip r:embed="rId3">
            <a:alphaModFix/>
          </a:blip>
          <a:srcRect t="758" b="758"/>
          <a:stretch/>
        </p:blipFill>
        <p:spPr>
          <a:xfrm>
            <a:off x="188175" y="134538"/>
            <a:ext cx="2609101" cy="635711"/>
          </a:xfrm>
          <a:prstGeom prst="rect">
            <a:avLst/>
          </a:prstGeom>
          <a:noFill/>
          <a:ln>
            <a:noFill/>
          </a:ln>
        </p:spPr>
      </p:pic>
      <p:sp>
        <p:nvSpPr>
          <p:cNvPr id="2" name="Google Shape;176;p25">
            <a:extLst>
              <a:ext uri="{FF2B5EF4-FFF2-40B4-BE49-F238E27FC236}">
                <a16:creationId xmlns:a16="http://schemas.microsoft.com/office/drawing/2014/main" id="{944C593C-F706-AF25-87BD-71B4FC04601D}"/>
              </a:ext>
            </a:extLst>
          </p:cNvPr>
          <p:cNvSpPr txBox="1"/>
          <p:nvPr/>
        </p:nvSpPr>
        <p:spPr>
          <a:xfrm>
            <a:off x="561975" y="881573"/>
            <a:ext cx="7868400" cy="2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rgbClr val="0093BE"/>
                </a:solidFill>
                <a:latin typeface="Poppins Medium" panose="00000600000000000000" pitchFamily="2" charset="0"/>
                <a:ea typeface="Poppins SemiBold"/>
                <a:cs typeface="Poppins Medium" panose="00000600000000000000" pitchFamily="2" charset="0"/>
                <a:sym typeface="Poppins SemiBold"/>
              </a:rPr>
              <a:t>WHAT WE DO WITH FEEDBACK</a:t>
            </a:r>
            <a:endParaRPr sz="2200" dirty="0">
              <a:solidFill>
                <a:srgbClr val="0093BE"/>
              </a:solidFill>
              <a:latin typeface="Poppins Medium" panose="00000600000000000000" pitchFamily="2" charset="0"/>
              <a:ea typeface="Poppins SemiBold"/>
              <a:cs typeface="Poppins Medium" panose="00000600000000000000" pitchFamily="2" charset="0"/>
              <a:sym typeface="Poppins SemiBold"/>
            </a:endParaRPr>
          </a:p>
        </p:txBody>
      </p:sp>
    </p:spTree>
    <p:extLst>
      <p:ext uri="{BB962C8B-B14F-4D97-AF65-F5344CB8AC3E}">
        <p14:creationId xmlns:p14="http://schemas.microsoft.com/office/powerpoint/2010/main" val="4083983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9138"/>
        </a:solidFill>
        <a:effectLst/>
      </p:bgPr>
    </p:bg>
    <p:spTree>
      <p:nvGrpSpPr>
        <p:cNvPr id="1" name="Shape 111"/>
        <p:cNvGrpSpPr/>
        <p:nvPr/>
      </p:nvGrpSpPr>
      <p:grpSpPr>
        <a:xfrm>
          <a:off x="0" y="0"/>
          <a:ext cx="0" cy="0"/>
          <a:chOff x="0" y="0"/>
          <a:chExt cx="0" cy="0"/>
        </a:xfrm>
      </p:grpSpPr>
      <p:sp>
        <p:nvSpPr>
          <p:cNvPr id="112" name="Google Shape;112;p20"/>
          <p:cNvSpPr txBox="1"/>
          <p:nvPr/>
        </p:nvSpPr>
        <p:spPr>
          <a:xfrm>
            <a:off x="885450" y="2107950"/>
            <a:ext cx="7373100" cy="92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000" dirty="0">
                <a:solidFill>
                  <a:schemeClr val="lt1"/>
                </a:solidFill>
                <a:latin typeface="Poppins Medium" panose="00000600000000000000" pitchFamily="2" charset="0"/>
                <a:ea typeface="Playfair Display"/>
                <a:cs typeface="Poppins Medium" panose="00000600000000000000" pitchFamily="2" charset="0"/>
                <a:sym typeface="Playfair Display"/>
              </a:rPr>
              <a:t>WHAT WE’VE HEARD</a:t>
            </a:r>
            <a:endParaRPr sz="4000" dirty="0">
              <a:solidFill>
                <a:schemeClr val="lt1"/>
              </a:solidFill>
              <a:latin typeface="Poppins Medium" panose="00000600000000000000" pitchFamily="2" charset="0"/>
              <a:ea typeface="Playfair Display"/>
              <a:cs typeface="Poppins Medium" panose="00000600000000000000" pitchFamily="2" charset="0"/>
              <a:sym typeface="Playfair Display"/>
            </a:endParaRPr>
          </a:p>
        </p:txBody>
      </p:sp>
      <p:pic>
        <p:nvPicPr>
          <p:cNvPr id="113" name="Google Shape;113;p20"/>
          <p:cNvPicPr preferRelativeResize="0"/>
          <p:nvPr/>
        </p:nvPicPr>
        <p:blipFill rotWithShape="1">
          <a:blip r:embed="rId3">
            <a:alphaModFix/>
          </a:blip>
          <a:srcRect l="6922" r="6007"/>
          <a:stretch/>
        </p:blipFill>
        <p:spPr>
          <a:xfrm>
            <a:off x="3485750" y="3494275"/>
            <a:ext cx="2172500" cy="1241949"/>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955E5F86E278429B4460449866592B" ma:contentTypeVersion="16" ma:contentTypeDescription="Create a new document." ma:contentTypeScope="" ma:versionID="1bb549fd230e8e2118d5fe18b03e810c">
  <xsd:schema xmlns:xsd="http://www.w3.org/2001/XMLSchema" xmlns:xs="http://www.w3.org/2001/XMLSchema" xmlns:p="http://schemas.microsoft.com/office/2006/metadata/properties" xmlns:ns2="d99b6013-a4e7-4d77-aafc-091a6d4bd61b" xmlns:ns3="44cb5387-e86d-4006-97c3-ebb952051b29" targetNamespace="http://schemas.microsoft.com/office/2006/metadata/properties" ma:root="true" ma:fieldsID="45e6c94a2a8bd095a96d7ea57078ad50" ns2:_="" ns3:_="">
    <xsd:import namespace="d99b6013-a4e7-4d77-aafc-091a6d4bd61b"/>
    <xsd:import namespace="44cb5387-e86d-4006-97c3-ebb952051b29"/>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99b6013-a4e7-4d77-aafc-091a6d4bd6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Location" ma:index="12" nillable="true" ma:displayName="Location"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c331c6f-9f67-492c-b097-0046b48c9d78"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4cb5387-e86d-4006-97c3-ebb952051b29"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dc2953c0-35e7-4bc1-a185-23db39132fc8}" ma:internalName="TaxCatchAll" ma:showField="CatchAllData" ma:web="44cb5387-e86d-4006-97c3-ebb952051b29">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99b6013-a4e7-4d77-aafc-091a6d4bd61b">
      <Terms xmlns="http://schemas.microsoft.com/office/infopath/2007/PartnerControls"/>
    </lcf76f155ced4ddcb4097134ff3c332f>
    <TaxCatchAll xmlns="44cb5387-e86d-4006-97c3-ebb952051b29" xsi:nil="true"/>
  </documentManagement>
</p:properties>
</file>

<file path=customXml/itemProps1.xml><?xml version="1.0" encoding="utf-8"?>
<ds:datastoreItem xmlns:ds="http://schemas.openxmlformats.org/officeDocument/2006/customXml" ds:itemID="{76DBDD1D-39B0-465B-BCF7-316BC139DE94}">
  <ds:schemaRefs>
    <ds:schemaRef ds:uri="44cb5387-e86d-4006-97c3-ebb952051b29"/>
    <ds:schemaRef ds:uri="d99b6013-a4e7-4d77-aafc-091a6d4bd61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224541B-6EEC-45D9-B143-DF3158A1A2B4}">
  <ds:schemaRefs>
    <ds:schemaRef ds:uri="http://schemas.microsoft.com/sharepoint/v3/contenttype/forms"/>
  </ds:schemaRefs>
</ds:datastoreItem>
</file>

<file path=customXml/itemProps3.xml><?xml version="1.0" encoding="utf-8"?>
<ds:datastoreItem xmlns:ds="http://schemas.openxmlformats.org/officeDocument/2006/customXml" ds:itemID="{D8157485-EF15-445C-8143-7AEC887A33AB}">
  <ds:schemaRefs>
    <ds:schemaRef ds:uri="44cb5387-e86d-4006-97c3-ebb952051b29"/>
    <ds:schemaRef ds:uri="d99b6013-a4e7-4d77-aafc-091a6d4bd61b"/>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6878</TotalTime>
  <Words>2109</Words>
  <Application>Microsoft Office PowerPoint</Application>
  <PresentationFormat>On-screen Show (16:9)</PresentationFormat>
  <Paragraphs>252</Paragraphs>
  <Slides>28</Slides>
  <Notes>28</Notes>
  <HiddenSlides>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28</vt:i4>
      </vt:variant>
    </vt:vector>
  </HeadingPairs>
  <TitlesOfParts>
    <vt:vector size="38" baseType="lpstr">
      <vt:lpstr>Arial</vt:lpstr>
      <vt:lpstr>Lato</vt:lpstr>
      <vt:lpstr>Poppins</vt:lpstr>
      <vt:lpstr>Poppins Light</vt:lpstr>
      <vt:lpstr>Poppins Medium</vt:lpstr>
      <vt:lpstr>Poppins SemiBold</vt:lpstr>
      <vt:lpstr>Poppins Thin</vt:lpstr>
      <vt:lpstr>Source Sans Pro</vt:lpstr>
      <vt:lpstr>Wingdings</vt:lpstr>
      <vt:lpstr>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Aaron, Robbie</dc:creator>
  <cp:lastModifiedBy>Aaron, Robbie</cp:lastModifiedBy>
  <cp:revision>4</cp:revision>
  <dcterms:modified xsi:type="dcterms:W3CDTF">2025-02-05T16:09:05Z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0x010100F9955E5F86E278429B4460449866592B</vt:lpwstr>
  </property>
  <property fmtid="{D5CDD505-2E9C-101B-9397-08002B2CF9AE}" pid="3" name="MediaServiceImageTags">
    <vt:lpwstr/>
  </property>
</Properties>
</file>